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6"/>
  </p:notesMasterIdLst>
  <p:sldIdLst>
    <p:sldId id="276" r:id="rId5"/>
  </p:sldIdLst>
  <p:sldSz cx="7559675" cy="10691813"/>
  <p:notesSz cx="6858000" cy="9144000"/>
  <p:defaultTextStyle>
    <a:defPPr>
      <a:defRPr lang="en-US"/>
    </a:defPPr>
    <a:lvl1pPr marL="0" algn="l" defTabSz="497754" rtl="0" eaLnBrk="1" latinLnBrk="0" hangingPunct="1">
      <a:defRPr sz="1960" kern="1200">
        <a:solidFill>
          <a:schemeClr val="tx1"/>
        </a:solidFill>
        <a:latin typeface="+mn-lt"/>
        <a:ea typeface="+mn-ea"/>
        <a:cs typeface="+mn-cs"/>
      </a:defRPr>
    </a:lvl1pPr>
    <a:lvl2pPr marL="497754" algn="l" defTabSz="497754" rtl="0" eaLnBrk="1" latinLnBrk="0" hangingPunct="1">
      <a:defRPr sz="1960" kern="1200">
        <a:solidFill>
          <a:schemeClr val="tx1"/>
        </a:solidFill>
        <a:latin typeface="+mn-lt"/>
        <a:ea typeface="+mn-ea"/>
        <a:cs typeface="+mn-cs"/>
      </a:defRPr>
    </a:lvl2pPr>
    <a:lvl3pPr marL="995507" algn="l" defTabSz="497754" rtl="0" eaLnBrk="1" latinLnBrk="0" hangingPunct="1">
      <a:defRPr sz="1960" kern="1200">
        <a:solidFill>
          <a:schemeClr val="tx1"/>
        </a:solidFill>
        <a:latin typeface="+mn-lt"/>
        <a:ea typeface="+mn-ea"/>
        <a:cs typeface="+mn-cs"/>
      </a:defRPr>
    </a:lvl3pPr>
    <a:lvl4pPr marL="1493261" algn="l" defTabSz="497754" rtl="0" eaLnBrk="1" latinLnBrk="0" hangingPunct="1">
      <a:defRPr sz="1960" kern="1200">
        <a:solidFill>
          <a:schemeClr val="tx1"/>
        </a:solidFill>
        <a:latin typeface="+mn-lt"/>
        <a:ea typeface="+mn-ea"/>
        <a:cs typeface="+mn-cs"/>
      </a:defRPr>
    </a:lvl4pPr>
    <a:lvl5pPr marL="1991015" algn="l" defTabSz="497754" rtl="0" eaLnBrk="1" latinLnBrk="0" hangingPunct="1">
      <a:defRPr sz="1960" kern="1200">
        <a:solidFill>
          <a:schemeClr val="tx1"/>
        </a:solidFill>
        <a:latin typeface="+mn-lt"/>
        <a:ea typeface="+mn-ea"/>
        <a:cs typeface="+mn-cs"/>
      </a:defRPr>
    </a:lvl5pPr>
    <a:lvl6pPr marL="2488768" algn="l" defTabSz="497754" rtl="0" eaLnBrk="1" latinLnBrk="0" hangingPunct="1">
      <a:defRPr sz="1960" kern="1200">
        <a:solidFill>
          <a:schemeClr val="tx1"/>
        </a:solidFill>
        <a:latin typeface="+mn-lt"/>
        <a:ea typeface="+mn-ea"/>
        <a:cs typeface="+mn-cs"/>
      </a:defRPr>
    </a:lvl6pPr>
    <a:lvl7pPr marL="2986522" algn="l" defTabSz="497754" rtl="0" eaLnBrk="1" latinLnBrk="0" hangingPunct="1">
      <a:defRPr sz="1960" kern="1200">
        <a:solidFill>
          <a:schemeClr val="tx1"/>
        </a:solidFill>
        <a:latin typeface="+mn-lt"/>
        <a:ea typeface="+mn-ea"/>
        <a:cs typeface="+mn-cs"/>
      </a:defRPr>
    </a:lvl7pPr>
    <a:lvl8pPr marL="3484275" algn="l" defTabSz="497754" rtl="0" eaLnBrk="1" latinLnBrk="0" hangingPunct="1">
      <a:defRPr sz="1960" kern="1200">
        <a:solidFill>
          <a:schemeClr val="tx1"/>
        </a:solidFill>
        <a:latin typeface="+mn-lt"/>
        <a:ea typeface="+mn-ea"/>
        <a:cs typeface="+mn-cs"/>
      </a:defRPr>
    </a:lvl8pPr>
    <a:lvl9pPr marL="3982029" algn="l" defTabSz="497754" rtl="0" eaLnBrk="1" latinLnBrk="0" hangingPunct="1">
      <a:defRPr sz="196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78BE20"/>
    <a:srgbClr val="AE2573"/>
    <a:srgbClr val="330072"/>
    <a:srgbClr val="00A499"/>
    <a:srgbClr val="ED8B00"/>
    <a:srgbClr val="7C2855"/>
    <a:srgbClr val="D6DEE3"/>
    <a:srgbClr val="8A153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3186" y="48"/>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hryn Pleace" userId="a4d10d86-9b5a-4742-b99f-5eca4f9fb9fb" providerId="ADAL" clId="{4636CB04-8194-490D-B7D6-F692C9AA2441}"/>
    <pc:docChg chg="custSel modSld">
      <pc:chgData name="Kathryn Pleace" userId="a4d10d86-9b5a-4742-b99f-5eca4f9fb9fb" providerId="ADAL" clId="{4636CB04-8194-490D-B7D6-F692C9AA2441}" dt="2026-05-06T14:27:40.609" v="5" actId="1076"/>
      <pc:docMkLst>
        <pc:docMk/>
      </pc:docMkLst>
      <pc:sldChg chg="addSp delSp modSp mod">
        <pc:chgData name="Kathryn Pleace" userId="a4d10d86-9b5a-4742-b99f-5eca4f9fb9fb" providerId="ADAL" clId="{4636CB04-8194-490D-B7D6-F692C9AA2441}" dt="2026-05-06T14:27:40.609" v="5" actId="1076"/>
        <pc:sldMkLst>
          <pc:docMk/>
          <pc:sldMk cId="1264808873" sldId="276"/>
        </pc:sldMkLst>
        <pc:picChg chg="add mod">
          <ac:chgData name="Kathryn Pleace" userId="a4d10d86-9b5a-4742-b99f-5eca4f9fb9fb" providerId="ADAL" clId="{4636CB04-8194-490D-B7D6-F692C9AA2441}" dt="2026-05-06T14:27:40.609" v="5" actId="1076"/>
          <ac:picMkLst>
            <pc:docMk/>
            <pc:sldMk cId="1264808873" sldId="276"/>
            <ac:picMk id="12" creationId="{95F833A0-F062-22FB-C7BC-1669A3352112}"/>
          </ac:picMkLst>
        </pc:picChg>
        <pc:picChg chg="del mod">
          <ac:chgData name="Kathryn Pleace" userId="a4d10d86-9b5a-4742-b99f-5eca4f9fb9fb" providerId="ADAL" clId="{4636CB04-8194-490D-B7D6-F692C9AA2441}" dt="2026-05-06T14:27:22.233" v="1" actId="478"/>
          <ac:picMkLst>
            <pc:docMk/>
            <pc:sldMk cId="1264808873" sldId="276"/>
            <ac:picMk id="14" creationId="{E4215909-F789-E06B-1B35-C4A72F6A0EE4}"/>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4540C89-B9D0-4C0D-81A5-38896D0F5358}" type="datetimeFigureOut">
              <a:rPr lang="en-GB" smtClean="0"/>
              <a:t>06/05/2026</a:t>
            </a:fld>
            <a:endParaRPr lang="en-GB"/>
          </a:p>
        </p:txBody>
      </p:sp>
      <p:sp>
        <p:nvSpPr>
          <p:cNvPr id="4" name="Slide Image Placeholder 3"/>
          <p:cNvSpPr>
            <a:spLocks noGrp="1" noRot="1" noChangeAspect="1"/>
          </p:cNvSpPr>
          <p:nvPr>
            <p:ph type="sldImg" idx="2"/>
          </p:nvPr>
        </p:nvSpPr>
        <p:spPr>
          <a:xfrm>
            <a:off x="2338388" y="1143000"/>
            <a:ext cx="218122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453D24A-48B9-4613-A504-022E9D4EBFA0}" type="slidenum">
              <a:rPr lang="en-GB" smtClean="0"/>
              <a:t>‹#›</a:t>
            </a:fld>
            <a:endParaRPr lang="en-GB"/>
          </a:p>
        </p:txBody>
      </p:sp>
    </p:spTree>
    <p:extLst>
      <p:ext uri="{BB962C8B-B14F-4D97-AF65-F5344CB8AC3E}">
        <p14:creationId xmlns:p14="http://schemas.microsoft.com/office/powerpoint/2010/main" val="23361288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Poster - large footer">
    <p:spTree>
      <p:nvGrpSpPr>
        <p:cNvPr id="1" name=""/>
        <p:cNvGrpSpPr/>
        <p:nvPr/>
      </p:nvGrpSpPr>
      <p:grpSpPr>
        <a:xfrm>
          <a:off x="0" y="0"/>
          <a:ext cx="0" cy="0"/>
          <a:chOff x="0" y="0"/>
          <a:chExt cx="0" cy="0"/>
        </a:xfrm>
      </p:grpSpPr>
      <p:pic>
        <p:nvPicPr>
          <p:cNvPr id="17" name="Picture 16" descr="Berkshire Healthcare NHS Foundation Trust">
            <a:extLst>
              <a:ext uri="{FF2B5EF4-FFF2-40B4-BE49-F238E27FC236}">
                <a16:creationId xmlns:a16="http://schemas.microsoft.com/office/drawing/2014/main" id="{21E3D7C9-CC8E-4D38-94CF-B1B63E778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37805" y="410830"/>
            <a:ext cx="2206009" cy="828000"/>
          </a:xfrm>
          <a:prstGeom prst="rect">
            <a:avLst/>
          </a:prstGeom>
        </p:spPr>
      </p:pic>
      <p:pic>
        <p:nvPicPr>
          <p:cNvPr id="4" name="Graphic 3">
            <a:extLst>
              <a:ext uri="{FF2B5EF4-FFF2-40B4-BE49-F238E27FC236}">
                <a16:creationId xmlns:a16="http://schemas.microsoft.com/office/drawing/2014/main" id="{8C033DB4-F1E6-65ED-CB05-A0B526CB87C5}"/>
              </a:ext>
              <a:ext uri="{C183D7F6-B498-43B3-948B-1728B52AA6E4}">
                <adec:decorative xmlns:adec="http://schemas.microsoft.com/office/drawing/2017/decorative" val="1"/>
              </a:ext>
            </a:extLst>
          </p:cNvPr>
          <p:cNvPicPr>
            <a:picLocks noChangeAspect="1"/>
          </p:cNvPicPr>
          <p:nvPr userDrawn="1"/>
        </p:nvPicPr>
        <p:blipFill rotWithShape="1">
          <a:blip>
            <a:extLst>
              <a:ext uri="{28A0092B-C50C-407E-A947-70E740481C1C}">
                <a14:useLocalDpi xmlns:a14="http://schemas.microsoft.com/office/drawing/2010/main" val="0"/>
              </a:ext>
              <a:ext uri="{96DAC541-7B7A-43D3-8B79-37D633B846F1}">
                <asvg:svgBlip xmlns:asvg="http://schemas.microsoft.com/office/drawing/2016/SVG/main" r:embed="rId3"/>
              </a:ext>
            </a:extLst>
          </a:blip>
          <a:srcRect l="2573" t="36747" r="41979" b="32958"/>
          <a:stretch/>
        </p:blipFill>
        <p:spPr>
          <a:xfrm>
            <a:off x="449837" y="7886700"/>
            <a:ext cx="6660000" cy="2330500"/>
          </a:xfrm>
          <a:prstGeom prst="rect">
            <a:avLst/>
          </a:prstGeom>
        </p:spPr>
      </p:pic>
      <p:sp>
        <p:nvSpPr>
          <p:cNvPr id="2" name="Freeform: Shape 1">
            <a:extLst>
              <a:ext uri="{FF2B5EF4-FFF2-40B4-BE49-F238E27FC236}">
                <a16:creationId xmlns:a16="http://schemas.microsoft.com/office/drawing/2014/main" id="{19D3293D-26D2-4BF5-7217-EE52908D7BDB}"/>
              </a:ext>
            </a:extLst>
          </p:cNvPr>
          <p:cNvSpPr/>
          <p:nvPr userDrawn="1"/>
        </p:nvSpPr>
        <p:spPr>
          <a:xfrm>
            <a:off x="0" y="0"/>
            <a:ext cx="7559675" cy="10691813"/>
          </a:xfrm>
          <a:custGeom>
            <a:avLst/>
            <a:gdLst>
              <a:gd name="connsiteX0" fmla="*/ 449837 w 7559675"/>
              <a:gd name="connsiteY0" fmla="*/ 449906 h 10691813"/>
              <a:gd name="connsiteX1" fmla="*/ 449837 w 7559675"/>
              <a:gd name="connsiteY1" fmla="*/ 10241906 h 10691813"/>
              <a:gd name="connsiteX2" fmla="*/ 7109837 w 7559675"/>
              <a:gd name="connsiteY2" fmla="*/ 10241906 h 10691813"/>
              <a:gd name="connsiteX3" fmla="*/ 7109837 w 7559675"/>
              <a:gd name="connsiteY3" fmla="*/ 449906 h 10691813"/>
              <a:gd name="connsiteX4" fmla="*/ 0 w 7559675"/>
              <a:gd name="connsiteY4" fmla="*/ 0 h 10691813"/>
              <a:gd name="connsiteX5" fmla="*/ 7559675 w 7559675"/>
              <a:gd name="connsiteY5" fmla="*/ 0 h 10691813"/>
              <a:gd name="connsiteX6" fmla="*/ 7559675 w 7559675"/>
              <a:gd name="connsiteY6" fmla="*/ 10691813 h 10691813"/>
              <a:gd name="connsiteX7" fmla="*/ 0 w 7559675"/>
              <a:gd name="connsiteY7" fmla="*/ 10691813 h 10691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59675" h="10691813">
                <a:moveTo>
                  <a:pt x="449837" y="449906"/>
                </a:moveTo>
                <a:lnTo>
                  <a:pt x="449837" y="10241906"/>
                </a:lnTo>
                <a:lnTo>
                  <a:pt x="7109837" y="10241906"/>
                </a:lnTo>
                <a:lnTo>
                  <a:pt x="7109837" y="449906"/>
                </a:lnTo>
                <a:close/>
                <a:moveTo>
                  <a:pt x="0" y="0"/>
                </a:moveTo>
                <a:lnTo>
                  <a:pt x="7559675" y="0"/>
                </a:lnTo>
                <a:lnTo>
                  <a:pt x="7559675" y="10691813"/>
                </a:lnTo>
                <a:lnTo>
                  <a:pt x="0" y="10691813"/>
                </a:ln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Tree>
    <p:extLst>
      <p:ext uri="{BB962C8B-B14F-4D97-AF65-F5344CB8AC3E}">
        <p14:creationId xmlns:p14="http://schemas.microsoft.com/office/powerpoint/2010/main" val="24064781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Poster - small footer">
    <p:spTree>
      <p:nvGrpSpPr>
        <p:cNvPr id="1" name=""/>
        <p:cNvGrpSpPr/>
        <p:nvPr/>
      </p:nvGrpSpPr>
      <p:grpSpPr>
        <a:xfrm>
          <a:off x="0" y="0"/>
          <a:ext cx="0" cy="0"/>
          <a:chOff x="0" y="0"/>
          <a:chExt cx="0" cy="0"/>
        </a:xfrm>
      </p:grpSpPr>
      <p:pic>
        <p:nvPicPr>
          <p:cNvPr id="2" name="Graphic 1">
            <a:extLst>
              <a:ext uri="{FF2B5EF4-FFF2-40B4-BE49-F238E27FC236}">
                <a16:creationId xmlns:a16="http://schemas.microsoft.com/office/drawing/2014/main" id="{9CF1571E-2D35-499E-0BC3-FA0064F7BAA9}"/>
              </a:ext>
              <a:ext uri="{C183D7F6-B498-43B3-948B-1728B52AA6E4}">
                <adec:decorative xmlns:adec="http://schemas.microsoft.com/office/drawing/2017/decorative" val="1"/>
              </a:ext>
            </a:extLst>
          </p:cNvPr>
          <p:cNvPicPr>
            <a:picLocks noChangeAspect="1"/>
          </p:cNvPicPr>
          <p:nvPr userDrawn="1"/>
        </p:nvPicPr>
        <p:blipFill rotWithShape="1">
          <a:blip>
            <a:extLst>
              <a:ext uri="{28A0092B-C50C-407E-A947-70E740481C1C}">
                <a14:useLocalDpi xmlns:a14="http://schemas.microsoft.com/office/drawing/2010/main" val="0"/>
              </a:ext>
              <a:ext uri="{96DAC541-7B7A-43D3-8B79-37D633B846F1}">
                <asvg:svgBlip xmlns:asvg="http://schemas.microsoft.com/office/drawing/2016/SVG/main" r:embed="rId2"/>
              </a:ext>
            </a:extLst>
          </a:blip>
          <a:srcRect l="2573" t="36747" r="41979" b="42118"/>
          <a:stretch/>
        </p:blipFill>
        <p:spPr>
          <a:xfrm>
            <a:off x="449837" y="8596384"/>
            <a:ext cx="6660000" cy="1625790"/>
          </a:xfrm>
          <a:prstGeom prst="rect">
            <a:avLst/>
          </a:prstGeom>
        </p:spPr>
      </p:pic>
      <p:pic>
        <p:nvPicPr>
          <p:cNvPr id="3" name="Picture 2" descr="Berkshire Healthcare NHS Foundation Trust">
            <a:extLst>
              <a:ext uri="{FF2B5EF4-FFF2-40B4-BE49-F238E27FC236}">
                <a16:creationId xmlns:a16="http://schemas.microsoft.com/office/drawing/2014/main" id="{A7009451-976B-D408-0810-280255CEAEFA}"/>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937805" y="410830"/>
            <a:ext cx="2206009" cy="828000"/>
          </a:xfrm>
          <a:prstGeom prst="rect">
            <a:avLst/>
          </a:prstGeom>
        </p:spPr>
      </p:pic>
      <p:sp>
        <p:nvSpPr>
          <p:cNvPr id="4" name="Freeform: Shape 3">
            <a:extLst>
              <a:ext uri="{FF2B5EF4-FFF2-40B4-BE49-F238E27FC236}">
                <a16:creationId xmlns:a16="http://schemas.microsoft.com/office/drawing/2014/main" id="{D9F0CEA6-1B6B-4A17-B6EE-60AE723607BC}"/>
              </a:ext>
            </a:extLst>
          </p:cNvPr>
          <p:cNvSpPr/>
          <p:nvPr userDrawn="1"/>
        </p:nvSpPr>
        <p:spPr>
          <a:xfrm>
            <a:off x="0" y="0"/>
            <a:ext cx="7559675" cy="10691813"/>
          </a:xfrm>
          <a:custGeom>
            <a:avLst/>
            <a:gdLst>
              <a:gd name="connsiteX0" fmla="*/ 449837 w 7559675"/>
              <a:gd name="connsiteY0" fmla="*/ 449906 h 10691813"/>
              <a:gd name="connsiteX1" fmla="*/ 449837 w 7559675"/>
              <a:gd name="connsiteY1" fmla="*/ 10241906 h 10691813"/>
              <a:gd name="connsiteX2" fmla="*/ 7109837 w 7559675"/>
              <a:gd name="connsiteY2" fmla="*/ 10241906 h 10691813"/>
              <a:gd name="connsiteX3" fmla="*/ 7109837 w 7559675"/>
              <a:gd name="connsiteY3" fmla="*/ 449906 h 10691813"/>
              <a:gd name="connsiteX4" fmla="*/ 0 w 7559675"/>
              <a:gd name="connsiteY4" fmla="*/ 0 h 10691813"/>
              <a:gd name="connsiteX5" fmla="*/ 7559675 w 7559675"/>
              <a:gd name="connsiteY5" fmla="*/ 0 h 10691813"/>
              <a:gd name="connsiteX6" fmla="*/ 7559675 w 7559675"/>
              <a:gd name="connsiteY6" fmla="*/ 10691813 h 10691813"/>
              <a:gd name="connsiteX7" fmla="*/ 0 w 7559675"/>
              <a:gd name="connsiteY7" fmla="*/ 10691813 h 10691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59675" h="10691813">
                <a:moveTo>
                  <a:pt x="449837" y="449906"/>
                </a:moveTo>
                <a:lnTo>
                  <a:pt x="449837" y="10241906"/>
                </a:lnTo>
                <a:lnTo>
                  <a:pt x="7109837" y="10241906"/>
                </a:lnTo>
                <a:lnTo>
                  <a:pt x="7109837" y="449906"/>
                </a:lnTo>
                <a:close/>
                <a:moveTo>
                  <a:pt x="0" y="0"/>
                </a:moveTo>
                <a:lnTo>
                  <a:pt x="7559675" y="0"/>
                </a:lnTo>
                <a:lnTo>
                  <a:pt x="7559675" y="10691813"/>
                </a:lnTo>
                <a:lnTo>
                  <a:pt x="0" y="10691813"/>
                </a:ln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Tree>
    <p:extLst>
      <p:ext uri="{BB962C8B-B14F-4D97-AF65-F5344CB8AC3E}">
        <p14:creationId xmlns:p14="http://schemas.microsoft.com/office/powerpoint/2010/main" val="20114968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Poster - header">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018F18A0-8922-AAE9-BC54-D3CD28A01F0C}"/>
              </a:ext>
              <a:ext uri="{C183D7F6-B498-43B3-948B-1728B52AA6E4}">
                <adec:decorative xmlns:adec="http://schemas.microsoft.com/office/drawing/2017/decorative" val="1"/>
              </a:ext>
            </a:extLst>
          </p:cNvPr>
          <p:cNvPicPr>
            <a:picLocks noChangeAspect="1"/>
          </p:cNvPicPr>
          <p:nvPr userDrawn="1"/>
        </p:nvPicPr>
        <p:blipFill rotWithShape="1">
          <a:blip>
            <a:extLst>
              <a:ext uri="{28A0092B-C50C-407E-A947-70E740481C1C}">
                <a14:useLocalDpi xmlns:a14="http://schemas.microsoft.com/office/drawing/2010/main" val="0"/>
              </a:ext>
              <a:ext uri="{96DAC541-7B7A-43D3-8B79-37D633B846F1}">
                <asvg:svgBlip xmlns:asvg="http://schemas.microsoft.com/office/drawing/2016/SVG/main" r:embed="rId2"/>
              </a:ext>
            </a:extLst>
          </a:blip>
          <a:srcRect l="59532" t="32254" r="3205" b="33011"/>
          <a:stretch/>
        </p:blipFill>
        <p:spPr>
          <a:xfrm flipH="1" flipV="1">
            <a:off x="476249" y="449903"/>
            <a:ext cx="6633046" cy="3960000"/>
          </a:xfrm>
          <a:prstGeom prst="rect">
            <a:avLst/>
          </a:prstGeom>
        </p:spPr>
      </p:pic>
      <p:pic>
        <p:nvPicPr>
          <p:cNvPr id="5" name="Picture 4">
            <a:extLst>
              <a:ext uri="{FF2B5EF4-FFF2-40B4-BE49-F238E27FC236}">
                <a16:creationId xmlns:a16="http://schemas.microsoft.com/office/drawing/2014/main" id="{F59375C4-0A15-DB26-A1A0-18838B76C540}"/>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4787510" y="615546"/>
            <a:ext cx="2160000" cy="828000"/>
          </a:xfrm>
          <a:prstGeom prst="rect">
            <a:avLst/>
          </a:prstGeom>
        </p:spPr>
      </p:pic>
      <p:sp>
        <p:nvSpPr>
          <p:cNvPr id="2" name="Freeform: Shape 1">
            <a:extLst>
              <a:ext uri="{FF2B5EF4-FFF2-40B4-BE49-F238E27FC236}">
                <a16:creationId xmlns:a16="http://schemas.microsoft.com/office/drawing/2014/main" id="{ECF8A16A-4F80-F038-F3F3-DF1B97919B3E}"/>
              </a:ext>
            </a:extLst>
          </p:cNvPr>
          <p:cNvSpPr/>
          <p:nvPr userDrawn="1"/>
        </p:nvSpPr>
        <p:spPr>
          <a:xfrm>
            <a:off x="0" y="0"/>
            <a:ext cx="7559675" cy="10691813"/>
          </a:xfrm>
          <a:custGeom>
            <a:avLst/>
            <a:gdLst>
              <a:gd name="connsiteX0" fmla="*/ 449837 w 7559675"/>
              <a:gd name="connsiteY0" fmla="*/ 449906 h 10691813"/>
              <a:gd name="connsiteX1" fmla="*/ 449837 w 7559675"/>
              <a:gd name="connsiteY1" fmla="*/ 10241906 h 10691813"/>
              <a:gd name="connsiteX2" fmla="*/ 7109837 w 7559675"/>
              <a:gd name="connsiteY2" fmla="*/ 10241906 h 10691813"/>
              <a:gd name="connsiteX3" fmla="*/ 7109837 w 7559675"/>
              <a:gd name="connsiteY3" fmla="*/ 449906 h 10691813"/>
              <a:gd name="connsiteX4" fmla="*/ 0 w 7559675"/>
              <a:gd name="connsiteY4" fmla="*/ 0 h 10691813"/>
              <a:gd name="connsiteX5" fmla="*/ 7559675 w 7559675"/>
              <a:gd name="connsiteY5" fmla="*/ 0 h 10691813"/>
              <a:gd name="connsiteX6" fmla="*/ 7559675 w 7559675"/>
              <a:gd name="connsiteY6" fmla="*/ 10691813 h 10691813"/>
              <a:gd name="connsiteX7" fmla="*/ 0 w 7559675"/>
              <a:gd name="connsiteY7" fmla="*/ 10691813 h 10691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59675" h="10691813">
                <a:moveTo>
                  <a:pt x="449837" y="449906"/>
                </a:moveTo>
                <a:lnTo>
                  <a:pt x="449837" y="10241906"/>
                </a:lnTo>
                <a:lnTo>
                  <a:pt x="7109837" y="10241906"/>
                </a:lnTo>
                <a:lnTo>
                  <a:pt x="7109837" y="449906"/>
                </a:lnTo>
                <a:close/>
                <a:moveTo>
                  <a:pt x="0" y="0"/>
                </a:moveTo>
                <a:lnTo>
                  <a:pt x="7559675" y="0"/>
                </a:lnTo>
                <a:lnTo>
                  <a:pt x="7559675" y="10691813"/>
                </a:lnTo>
                <a:lnTo>
                  <a:pt x="0" y="10691813"/>
                </a:ln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Tree>
    <p:extLst>
      <p:ext uri="{BB962C8B-B14F-4D97-AF65-F5344CB8AC3E}">
        <p14:creationId xmlns:p14="http://schemas.microsoft.com/office/powerpoint/2010/main" val="41940081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DO NOT USE (safe print zone)">
    <p:spTree>
      <p:nvGrpSpPr>
        <p:cNvPr id="1" name=""/>
        <p:cNvGrpSpPr/>
        <p:nvPr/>
      </p:nvGrpSpPr>
      <p:grpSpPr>
        <a:xfrm>
          <a:off x="0" y="0"/>
          <a:ext cx="0" cy="0"/>
          <a:chOff x="0" y="0"/>
          <a:chExt cx="0" cy="0"/>
        </a:xfrm>
      </p:grpSpPr>
    </p:spTree>
    <p:extLst>
      <p:ext uri="{BB962C8B-B14F-4D97-AF65-F5344CB8AC3E}">
        <p14:creationId xmlns:p14="http://schemas.microsoft.com/office/powerpoint/2010/main" val="5272377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1_DO NOT USE (safe print zon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1AFFCB3-827D-B04E-571D-6D49299ECE16}"/>
              </a:ext>
            </a:extLst>
          </p:cNvPr>
          <p:cNvSpPr/>
          <p:nvPr userDrawn="1"/>
        </p:nvSpPr>
        <p:spPr>
          <a:xfrm>
            <a:off x="449837" y="449906"/>
            <a:ext cx="6660000" cy="9792000"/>
          </a:xfrm>
          <a:prstGeom prst="rect">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8432708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97819639"/>
      </p:ext>
    </p:extLst>
  </p:cSld>
  <p:clrMap bg1="lt1" tx1="dk1" bg2="lt2" tx2="dk2" accent1="accent1" accent2="accent2" accent3="accent3" accent4="accent4" accent5="accent5" accent6="accent6" hlink="hlink" folHlink="folHlink"/>
  <p:sldLayoutIdLst>
    <p:sldLayoutId id="2147483675" r:id="rId1"/>
    <p:sldLayoutId id="2147483682" r:id="rId2"/>
    <p:sldLayoutId id="2147483673" r:id="rId3"/>
    <p:sldLayoutId id="2147483699" r:id="rId4"/>
    <p:sldLayoutId id="2147483700" r:id="rId5"/>
  </p:sldLayoutIdLst>
  <p:txStyles>
    <p:titleStyle>
      <a:lvl1pPr algn="l" defTabSz="740184" rtl="0" eaLnBrk="1" latinLnBrk="0" hangingPunct="1">
        <a:lnSpc>
          <a:spcPct val="90000"/>
        </a:lnSpc>
        <a:spcBef>
          <a:spcPct val="0"/>
        </a:spcBef>
        <a:buNone/>
        <a:defRPr sz="3562" kern="1200">
          <a:solidFill>
            <a:schemeClr val="tx1"/>
          </a:solidFill>
          <a:latin typeface="+mj-lt"/>
          <a:ea typeface="+mj-ea"/>
          <a:cs typeface="+mj-cs"/>
        </a:defRPr>
      </a:lvl1pPr>
    </p:titleStyle>
    <p:bodyStyle>
      <a:lvl1pPr marL="185046" indent="-185046" algn="l" defTabSz="740184" rtl="0" eaLnBrk="1" latinLnBrk="0" hangingPunct="1">
        <a:lnSpc>
          <a:spcPct val="90000"/>
        </a:lnSpc>
        <a:spcBef>
          <a:spcPts val="809"/>
        </a:spcBef>
        <a:buFont typeface="Arial" panose="020B0604020202020204" pitchFamily="34" charset="0"/>
        <a:buChar char="•"/>
        <a:defRPr sz="2267" kern="1200">
          <a:solidFill>
            <a:schemeClr val="tx1"/>
          </a:solidFill>
          <a:latin typeface="+mn-lt"/>
          <a:ea typeface="+mn-ea"/>
          <a:cs typeface="+mn-cs"/>
        </a:defRPr>
      </a:lvl1pPr>
      <a:lvl2pPr marL="555138" indent="-185046" algn="l" defTabSz="740184" rtl="0" eaLnBrk="1" latinLnBrk="0" hangingPunct="1">
        <a:lnSpc>
          <a:spcPct val="90000"/>
        </a:lnSpc>
        <a:spcBef>
          <a:spcPts val="405"/>
        </a:spcBef>
        <a:buFont typeface="Arial" panose="020B0604020202020204" pitchFamily="34" charset="0"/>
        <a:buChar char="•"/>
        <a:defRPr sz="1943" kern="1200">
          <a:solidFill>
            <a:schemeClr val="tx1"/>
          </a:solidFill>
          <a:latin typeface="+mn-lt"/>
          <a:ea typeface="+mn-ea"/>
          <a:cs typeface="+mn-cs"/>
        </a:defRPr>
      </a:lvl2pPr>
      <a:lvl3pPr marL="925230" indent="-185046" algn="l" defTabSz="740184" rtl="0" eaLnBrk="1" latinLnBrk="0" hangingPunct="1">
        <a:lnSpc>
          <a:spcPct val="90000"/>
        </a:lnSpc>
        <a:spcBef>
          <a:spcPts val="405"/>
        </a:spcBef>
        <a:buFont typeface="Arial" panose="020B0604020202020204" pitchFamily="34" charset="0"/>
        <a:buChar char="•"/>
        <a:defRPr sz="1619" kern="1200">
          <a:solidFill>
            <a:schemeClr val="tx1"/>
          </a:solidFill>
          <a:latin typeface="+mn-lt"/>
          <a:ea typeface="+mn-ea"/>
          <a:cs typeface="+mn-cs"/>
        </a:defRPr>
      </a:lvl3pPr>
      <a:lvl4pPr marL="1295322" indent="-185046" algn="l" defTabSz="740184" rtl="0" eaLnBrk="1" latinLnBrk="0" hangingPunct="1">
        <a:lnSpc>
          <a:spcPct val="90000"/>
        </a:lnSpc>
        <a:spcBef>
          <a:spcPts val="405"/>
        </a:spcBef>
        <a:buFont typeface="Arial" panose="020B0604020202020204" pitchFamily="34" charset="0"/>
        <a:buChar char="•"/>
        <a:defRPr sz="1457" kern="1200">
          <a:solidFill>
            <a:schemeClr val="tx1"/>
          </a:solidFill>
          <a:latin typeface="+mn-lt"/>
          <a:ea typeface="+mn-ea"/>
          <a:cs typeface="+mn-cs"/>
        </a:defRPr>
      </a:lvl4pPr>
      <a:lvl5pPr marL="1665414" indent="-185046" algn="l" defTabSz="740184" rtl="0" eaLnBrk="1" latinLnBrk="0" hangingPunct="1">
        <a:lnSpc>
          <a:spcPct val="90000"/>
        </a:lnSpc>
        <a:spcBef>
          <a:spcPts val="405"/>
        </a:spcBef>
        <a:buFont typeface="Arial" panose="020B0604020202020204" pitchFamily="34" charset="0"/>
        <a:buChar char="•"/>
        <a:defRPr sz="1457" kern="1200">
          <a:solidFill>
            <a:schemeClr val="tx1"/>
          </a:solidFill>
          <a:latin typeface="+mn-lt"/>
          <a:ea typeface="+mn-ea"/>
          <a:cs typeface="+mn-cs"/>
        </a:defRPr>
      </a:lvl5pPr>
      <a:lvl6pPr marL="2035506" indent="-185046" algn="l" defTabSz="740184" rtl="0" eaLnBrk="1" latinLnBrk="0" hangingPunct="1">
        <a:lnSpc>
          <a:spcPct val="90000"/>
        </a:lnSpc>
        <a:spcBef>
          <a:spcPts val="405"/>
        </a:spcBef>
        <a:buFont typeface="Arial" panose="020B0604020202020204" pitchFamily="34" charset="0"/>
        <a:buChar char="•"/>
        <a:defRPr sz="1457" kern="1200">
          <a:solidFill>
            <a:schemeClr val="tx1"/>
          </a:solidFill>
          <a:latin typeface="+mn-lt"/>
          <a:ea typeface="+mn-ea"/>
          <a:cs typeface="+mn-cs"/>
        </a:defRPr>
      </a:lvl6pPr>
      <a:lvl7pPr marL="2405598" indent="-185046" algn="l" defTabSz="740184" rtl="0" eaLnBrk="1" latinLnBrk="0" hangingPunct="1">
        <a:lnSpc>
          <a:spcPct val="90000"/>
        </a:lnSpc>
        <a:spcBef>
          <a:spcPts val="405"/>
        </a:spcBef>
        <a:buFont typeface="Arial" panose="020B0604020202020204" pitchFamily="34" charset="0"/>
        <a:buChar char="•"/>
        <a:defRPr sz="1457" kern="1200">
          <a:solidFill>
            <a:schemeClr val="tx1"/>
          </a:solidFill>
          <a:latin typeface="+mn-lt"/>
          <a:ea typeface="+mn-ea"/>
          <a:cs typeface="+mn-cs"/>
        </a:defRPr>
      </a:lvl7pPr>
      <a:lvl8pPr marL="2775690" indent="-185046" algn="l" defTabSz="740184" rtl="0" eaLnBrk="1" latinLnBrk="0" hangingPunct="1">
        <a:lnSpc>
          <a:spcPct val="90000"/>
        </a:lnSpc>
        <a:spcBef>
          <a:spcPts val="405"/>
        </a:spcBef>
        <a:buFont typeface="Arial" panose="020B0604020202020204" pitchFamily="34" charset="0"/>
        <a:buChar char="•"/>
        <a:defRPr sz="1457" kern="1200">
          <a:solidFill>
            <a:schemeClr val="tx1"/>
          </a:solidFill>
          <a:latin typeface="+mn-lt"/>
          <a:ea typeface="+mn-ea"/>
          <a:cs typeface="+mn-cs"/>
        </a:defRPr>
      </a:lvl8pPr>
      <a:lvl9pPr marL="3145782" indent="-185046" algn="l" defTabSz="740184" rtl="0" eaLnBrk="1" latinLnBrk="0" hangingPunct="1">
        <a:lnSpc>
          <a:spcPct val="90000"/>
        </a:lnSpc>
        <a:spcBef>
          <a:spcPts val="405"/>
        </a:spcBef>
        <a:buFont typeface="Arial" panose="020B0604020202020204" pitchFamily="34" charset="0"/>
        <a:buChar char="•"/>
        <a:defRPr sz="1457" kern="1200">
          <a:solidFill>
            <a:schemeClr val="tx1"/>
          </a:solidFill>
          <a:latin typeface="+mn-lt"/>
          <a:ea typeface="+mn-ea"/>
          <a:cs typeface="+mn-cs"/>
        </a:defRPr>
      </a:lvl9pPr>
    </p:bodyStyle>
    <p:otherStyle>
      <a:defPPr>
        <a:defRPr lang="en-US"/>
      </a:defPPr>
      <a:lvl1pPr marL="0" algn="l" defTabSz="740184" rtl="0" eaLnBrk="1" latinLnBrk="0" hangingPunct="1">
        <a:defRPr sz="1457" kern="1200">
          <a:solidFill>
            <a:schemeClr val="tx1"/>
          </a:solidFill>
          <a:latin typeface="+mn-lt"/>
          <a:ea typeface="+mn-ea"/>
          <a:cs typeface="+mn-cs"/>
        </a:defRPr>
      </a:lvl1pPr>
      <a:lvl2pPr marL="370092" algn="l" defTabSz="740184" rtl="0" eaLnBrk="1" latinLnBrk="0" hangingPunct="1">
        <a:defRPr sz="1457" kern="1200">
          <a:solidFill>
            <a:schemeClr val="tx1"/>
          </a:solidFill>
          <a:latin typeface="+mn-lt"/>
          <a:ea typeface="+mn-ea"/>
          <a:cs typeface="+mn-cs"/>
        </a:defRPr>
      </a:lvl2pPr>
      <a:lvl3pPr marL="740184" algn="l" defTabSz="740184" rtl="0" eaLnBrk="1" latinLnBrk="0" hangingPunct="1">
        <a:defRPr sz="1457" kern="1200">
          <a:solidFill>
            <a:schemeClr val="tx1"/>
          </a:solidFill>
          <a:latin typeface="+mn-lt"/>
          <a:ea typeface="+mn-ea"/>
          <a:cs typeface="+mn-cs"/>
        </a:defRPr>
      </a:lvl3pPr>
      <a:lvl4pPr marL="1110276" algn="l" defTabSz="740184" rtl="0" eaLnBrk="1" latinLnBrk="0" hangingPunct="1">
        <a:defRPr sz="1457" kern="1200">
          <a:solidFill>
            <a:schemeClr val="tx1"/>
          </a:solidFill>
          <a:latin typeface="+mn-lt"/>
          <a:ea typeface="+mn-ea"/>
          <a:cs typeface="+mn-cs"/>
        </a:defRPr>
      </a:lvl4pPr>
      <a:lvl5pPr marL="1480368" algn="l" defTabSz="740184" rtl="0" eaLnBrk="1" latinLnBrk="0" hangingPunct="1">
        <a:defRPr sz="1457" kern="1200">
          <a:solidFill>
            <a:schemeClr val="tx1"/>
          </a:solidFill>
          <a:latin typeface="+mn-lt"/>
          <a:ea typeface="+mn-ea"/>
          <a:cs typeface="+mn-cs"/>
        </a:defRPr>
      </a:lvl5pPr>
      <a:lvl6pPr marL="1850460" algn="l" defTabSz="740184" rtl="0" eaLnBrk="1" latinLnBrk="0" hangingPunct="1">
        <a:defRPr sz="1457" kern="1200">
          <a:solidFill>
            <a:schemeClr val="tx1"/>
          </a:solidFill>
          <a:latin typeface="+mn-lt"/>
          <a:ea typeface="+mn-ea"/>
          <a:cs typeface="+mn-cs"/>
        </a:defRPr>
      </a:lvl6pPr>
      <a:lvl7pPr marL="2220552" algn="l" defTabSz="740184" rtl="0" eaLnBrk="1" latinLnBrk="0" hangingPunct="1">
        <a:defRPr sz="1457" kern="1200">
          <a:solidFill>
            <a:schemeClr val="tx1"/>
          </a:solidFill>
          <a:latin typeface="+mn-lt"/>
          <a:ea typeface="+mn-ea"/>
          <a:cs typeface="+mn-cs"/>
        </a:defRPr>
      </a:lvl7pPr>
      <a:lvl8pPr marL="2590644" algn="l" defTabSz="740184" rtl="0" eaLnBrk="1" latinLnBrk="0" hangingPunct="1">
        <a:defRPr sz="1457" kern="1200">
          <a:solidFill>
            <a:schemeClr val="tx1"/>
          </a:solidFill>
          <a:latin typeface="+mn-lt"/>
          <a:ea typeface="+mn-ea"/>
          <a:cs typeface="+mn-cs"/>
        </a:defRPr>
      </a:lvl8pPr>
      <a:lvl9pPr marL="2960736" algn="l" defTabSz="740184" rtl="0" eaLnBrk="1" latinLnBrk="0" hangingPunct="1">
        <a:defRPr sz="1457"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368">
          <p15:clr>
            <a:srgbClr val="F26B43"/>
          </p15:clr>
        </p15:guide>
        <p15:guide id="2" pos="238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EE5E88-ED53-4BF8-C9E6-5E34E4776B25}"/>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549AD696-FBDE-44D5-9EE9-D102D0458FAA}"/>
              </a:ext>
            </a:extLst>
          </p:cNvPr>
          <p:cNvSpPr/>
          <p:nvPr/>
        </p:nvSpPr>
        <p:spPr>
          <a:xfrm>
            <a:off x="500308" y="3063461"/>
            <a:ext cx="4823033" cy="369332"/>
          </a:xfrm>
          <a:prstGeom prst="rect">
            <a:avLst/>
          </a:prstGeom>
        </p:spPr>
        <p:txBody>
          <a:bodyPr wrap="square">
            <a:spAutoFit/>
          </a:bodyPr>
          <a:lstStyle/>
          <a:p>
            <a:pPr marL="0" marR="0" lvl="0" indent="0" algn="l" defTabSz="497754" rtl="0" eaLnBrk="1" fontAlgn="auto" latinLnBrk="0" hangingPunct="1">
              <a:lnSpc>
                <a:spcPct val="100000"/>
              </a:lnSpc>
              <a:spcBef>
                <a:spcPts val="1200"/>
              </a:spcBef>
              <a:spcAft>
                <a:spcPts val="800"/>
              </a:spcAft>
              <a:buClrTx/>
              <a:buSzTx/>
              <a:buFontTx/>
              <a:buNone/>
              <a:tabLst>
                <a:tab pos="540385" algn="l"/>
              </a:tabLst>
              <a:defRPr/>
            </a:pPr>
            <a:r>
              <a:rPr lang="en-GB" sz="1800" b="1">
                <a:solidFill>
                  <a:schemeClr val="bg1"/>
                </a:solidFill>
                <a:latin typeface="Arial" panose="020B0604020202020204" pitchFamily="34" charset="0"/>
                <a:ea typeface="Calibri" panose="020F0502020204030204" pitchFamily="34" charset="0"/>
                <a:cs typeface="Times New Roman" panose="02020603050405020304" pitchFamily="18" charset="0"/>
              </a:rPr>
              <a:t>Vaccinations offered in school:</a:t>
            </a:r>
            <a:endParaRPr kumimoji="0" lang="en-GB" sz="1800" b="1" i="0" u="none" strike="noStrike" kern="1200" cap="none" spc="0" normalizeH="0" baseline="0" noProof="0">
              <a:ln>
                <a:noFill/>
              </a:ln>
              <a:solidFill>
                <a:schemeClr val="bg1"/>
              </a:solidFill>
              <a:effectLst/>
              <a:uLnTx/>
              <a:uFillTx/>
              <a:latin typeface="Arial" panose="020B0604020202020204" pitchFamily="34" charset="0"/>
              <a:ea typeface="Calibri" panose="020F0502020204030204" pitchFamily="34" charset="0"/>
              <a:cs typeface="Times New Roman" panose="02020603050405020304" pitchFamily="18" charset="0"/>
            </a:endParaRPr>
          </a:p>
        </p:txBody>
      </p:sp>
      <p:sp>
        <p:nvSpPr>
          <p:cNvPr id="5" name="Rectangle 4">
            <a:extLst>
              <a:ext uri="{FF2B5EF4-FFF2-40B4-BE49-F238E27FC236}">
                <a16:creationId xmlns:a16="http://schemas.microsoft.com/office/drawing/2014/main" id="{CCA3D91E-593B-70AC-B024-94E7F3EDE0E9}"/>
              </a:ext>
            </a:extLst>
          </p:cNvPr>
          <p:cNvSpPr/>
          <p:nvPr/>
        </p:nvSpPr>
        <p:spPr>
          <a:xfrm>
            <a:off x="283349" y="990789"/>
            <a:ext cx="6999842" cy="1588127"/>
          </a:xfrm>
          <a:prstGeom prst="rect">
            <a:avLst/>
          </a:prstGeom>
        </p:spPr>
        <p:txBody>
          <a:bodyPr wrap="square">
            <a:spAutoFit/>
          </a:bodyPr>
          <a:lstStyle/>
          <a:p>
            <a:pPr algn="ctr">
              <a:lnSpc>
                <a:spcPct val="90000"/>
              </a:lnSpc>
            </a:pPr>
            <a:endParaRPr lang="en-GB" sz="5400" b="1" dirty="0">
              <a:solidFill>
                <a:schemeClr val="accent2"/>
              </a:solidFill>
              <a:latin typeface="Arial" panose="020B0604020202020204" pitchFamily="34" charset="0"/>
              <a:ea typeface="Calibri" panose="020F0502020204030204" pitchFamily="34" charset="0"/>
              <a:cs typeface="Times New Roman" panose="02020603050405020304" pitchFamily="18" charset="0"/>
            </a:endParaRPr>
          </a:p>
          <a:p>
            <a:pPr algn="ctr">
              <a:lnSpc>
                <a:spcPct val="90000"/>
              </a:lnSpc>
            </a:pPr>
            <a:r>
              <a:rPr lang="en-GB" sz="5400" b="1" dirty="0">
                <a:solidFill>
                  <a:srgbClr val="0070C0"/>
                </a:solidFill>
                <a:latin typeface="Arial" panose="020B0604020202020204" pitchFamily="34" charset="0"/>
                <a:ea typeface="Calibri" panose="020F0502020204030204" pitchFamily="34" charset="0"/>
                <a:cs typeface="Times New Roman" panose="02020603050405020304" pitchFamily="18" charset="0"/>
              </a:rPr>
              <a:t>Immunisation Team </a:t>
            </a:r>
          </a:p>
        </p:txBody>
      </p:sp>
      <p:sp>
        <p:nvSpPr>
          <p:cNvPr id="3" name="Freeform: Shape 2">
            <a:extLst>
              <a:ext uri="{FF2B5EF4-FFF2-40B4-BE49-F238E27FC236}">
                <a16:creationId xmlns:a16="http://schemas.microsoft.com/office/drawing/2014/main" id="{B4DEC22F-4647-7EE5-DB49-094CB63DB4D3}"/>
              </a:ext>
            </a:extLst>
          </p:cNvPr>
          <p:cNvSpPr>
            <a:spLocks noGrp="1" noRot="1" noMove="1" noResize="1" noEditPoints="1" noAdjustHandles="1" noChangeArrowheads="1" noChangeShapeType="1"/>
          </p:cNvSpPr>
          <p:nvPr/>
        </p:nvSpPr>
        <p:spPr>
          <a:xfrm>
            <a:off x="0" y="0"/>
            <a:ext cx="7559675" cy="10691813"/>
          </a:xfrm>
          <a:custGeom>
            <a:avLst/>
            <a:gdLst>
              <a:gd name="connsiteX0" fmla="*/ 449837 w 7559675"/>
              <a:gd name="connsiteY0" fmla="*/ 449906 h 10691813"/>
              <a:gd name="connsiteX1" fmla="*/ 449837 w 7559675"/>
              <a:gd name="connsiteY1" fmla="*/ 10241906 h 10691813"/>
              <a:gd name="connsiteX2" fmla="*/ 7109837 w 7559675"/>
              <a:gd name="connsiteY2" fmla="*/ 10241906 h 10691813"/>
              <a:gd name="connsiteX3" fmla="*/ 7109837 w 7559675"/>
              <a:gd name="connsiteY3" fmla="*/ 449906 h 10691813"/>
              <a:gd name="connsiteX4" fmla="*/ 0 w 7559675"/>
              <a:gd name="connsiteY4" fmla="*/ 0 h 10691813"/>
              <a:gd name="connsiteX5" fmla="*/ 7559675 w 7559675"/>
              <a:gd name="connsiteY5" fmla="*/ 0 h 10691813"/>
              <a:gd name="connsiteX6" fmla="*/ 7559675 w 7559675"/>
              <a:gd name="connsiteY6" fmla="*/ 10691813 h 10691813"/>
              <a:gd name="connsiteX7" fmla="*/ 0 w 7559675"/>
              <a:gd name="connsiteY7" fmla="*/ 10691813 h 10691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59675" h="10691813">
                <a:moveTo>
                  <a:pt x="449837" y="449906"/>
                </a:moveTo>
                <a:lnTo>
                  <a:pt x="449837" y="10241906"/>
                </a:lnTo>
                <a:lnTo>
                  <a:pt x="7109837" y="10241906"/>
                </a:lnTo>
                <a:lnTo>
                  <a:pt x="7109837" y="449906"/>
                </a:lnTo>
                <a:close/>
                <a:moveTo>
                  <a:pt x="0" y="0"/>
                </a:moveTo>
                <a:lnTo>
                  <a:pt x="7559675" y="0"/>
                </a:lnTo>
                <a:lnTo>
                  <a:pt x="7559675" y="10691813"/>
                </a:lnTo>
                <a:lnTo>
                  <a:pt x="0" y="10691813"/>
                </a:ln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grpSp>
        <p:nvGrpSpPr>
          <p:cNvPr id="25" name="Group 24">
            <a:extLst>
              <a:ext uri="{FF2B5EF4-FFF2-40B4-BE49-F238E27FC236}">
                <a16:creationId xmlns:a16="http://schemas.microsoft.com/office/drawing/2014/main" id="{A220EACA-C0BD-3FF3-288A-D0B82B77FF16}"/>
              </a:ext>
            </a:extLst>
          </p:cNvPr>
          <p:cNvGrpSpPr/>
          <p:nvPr/>
        </p:nvGrpSpPr>
        <p:grpSpPr>
          <a:xfrm>
            <a:off x="1490133" y="9348072"/>
            <a:ext cx="5408037" cy="705822"/>
            <a:chOff x="657738" y="2496449"/>
            <a:chExt cx="4644145" cy="504000"/>
          </a:xfrm>
          <a:solidFill>
            <a:srgbClr val="AE2573"/>
          </a:solidFill>
        </p:grpSpPr>
        <p:sp>
          <p:nvSpPr>
            <p:cNvPr id="26" name="Rectangle: Rounded Corners 25">
              <a:extLst>
                <a:ext uri="{FF2B5EF4-FFF2-40B4-BE49-F238E27FC236}">
                  <a16:creationId xmlns:a16="http://schemas.microsoft.com/office/drawing/2014/main" id="{9E79A348-BE71-A2C6-2748-0CB0E59C6E9F}"/>
                </a:ext>
                <a:ext uri="{C183D7F6-B498-43B3-948B-1728B52AA6E4}">
                  <adec:decorative xmlns:adec="http://schemas.microsoft.com/office/drawing/2017/decorative" val="1"/>
                </a:ext>
              </a:extLst>
            </p:cNvPr>
            <p:cNvSpPr/>
            <p:nvPr/>
          </p:nvSpPr>
          <p:spPr>
            <a:xfrm>
              <a:off x="657738" y="2496449"/>
              <a:ext cx="4585955" cy="504000"/>
            </a:xfrm>
            <a:prstGeom prst="roundRect">
              <a:avLst>
                <a:gd name="adj" fmla="val 50000"/>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TextBox 26">
              <a:extLst>
                <a:ext uri="{FF2B5EF4-FFF2-40B4-BE49-F238E27FC236}">
                  <a16:creationId xmlns:a16="http://schemas.microsoft.com/office/drawing/2014/main" id="{9BAE77DB-E7B8-CA73-A9F1-7E369FDEC8B5}"/>
                </a:ext>
              </a:extLst>
            </p:cNvPr>
            <p:cNvSpPr txBox="1"/>
            <p:nvPr/>
          </p:nvSpPr>
          <p:spPr>
            <a:xfrm>
              <a:off x="1182800" y="2622599"/>
              <a:ext cx="4119083" cy="260344"/>
            </a:xfrm>
            <a:prstGeom prst="rect">
              <a:avLst/>
            </a:prstGeom>
            <a:noFill/>
          </p:spPr>
          <p:txBody>
            <a:bodyPr wrap="square" lIns="91440" tIns="45720" rIns="91440" bIns="45720" rtlCol="0" anchor="t">
              <a:spAutoFit/>
            </a:bodyPr>
            <a:lstStyle/>
            <a:p>
              <a:r>
                <a:rPr lang="en-GB" sz="1600" b="1" dirty="0">
                  <a:solidFill>
                    <a:schemeClr val="bg1"/>
                  </a:solidFill>
                </a:rPr>
                <a:t> </a:t>
              </a:r>
            </a:p>
          </p:txBody>
        </p:sp>
      </p:grpSp>
      <p:grpSp>
        <p:nvGrpSpPr>
          <p:cNvPr id="32" name="Group 31">
            <a:extLst>
              <a:ext uri="{FF2B5EF4-FFF2-40B4-BE49-F238E27FC236}">
                <a16:creationId xmlns:a16="http://schemas.microsoft.com/office/drawing/2014/main" id="{27DD0CEB-1698-249D-7046-D0323D89F19D}"/>
              </a:ext>
            </a:extLst>
          </p:cNvPr>
          <p:cNvGrpSpPr/>
          <p:nvPr/>
        </p:nvGrpSpPr>
        <p:grpSpPr>
          <a:xfrm>
            <a:off x="2806512" y="8755410"/>
            <a:ext cx="4206595" cy="504000"/>
            <a:chOff x="457619" y="1605121"/>
            <a:chExt cx="4833961" cy="504000"/>
          </a:xfrm>
        </p:grpSpPr>
        <p:sp>
          <p:nvSpPr>
            <p:cNvPr id="33" name="Rectangle: Rounded Corners 32">
              <a:extLst>
                <a:ext uri="{FF2B5EF4-FFF2-40B4-BE49-F238E27FC236}">
                  <a16:creationId xmlns:a16="http://schemas.microsoft.com/office/drawing/2014/main" id="{005278A9-C694-5FB9-12AF-C63818895280}"/>
                </a:ext>
                <a:ext uri="{C183D7F6-B498-43B3-948B-1728B52AA6E4}">
                  <adec:decorative xmlns:adec="http://schemas.microsoft.com/office/drawing/2017/decorative" val="1"/>
                </a:ext>
              </a:extLst>
            </p:cNvPr>
            <p:cNvSpPr/>
            <p:nvPr/>
          </p:nvSpPr>
          <p:spPr>
            <a:xfrm>
              <a:off x="457619" y="1605121"/>
              <a:ext cx="4603315" cy="504000"/>
            </a:xfrm>
            <a:prstGeom prst="roundRect">
              <a:avLst>
                <a:gd name="adj" fmla="val 50000"/>
              </a:avLst>
            </a:prstGeom>
            <a:solidFill>
              <a:srgbClr val="00A49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4" name="TextBox 33">
              <a:extLst>
                <a:ext uri="{FF2B5EF4-FFF2-40B4-BE49-F238E27FC236}">
                  <a16:creationId xmlns:a16="http://schemas.microsoft.com/office/drawing/2014/main" id="{C3E14E5A-A399-A716-5197-A2876C1F0085}"/>
                </a:ext>
              </a:extLst>
            </p:cNvPr>
            <p:cNvSpPr txBox="1"/>
            <p:nvPr/>
          </p:nvSpPr>
          <p:spPr>
            <a:xfrm>
              <a:off x="924246" y="1724783"/>
              <a:ext cx="4367334" cy="307777"/>
            </a:xfrm>
            <a:prstGeom prst="rect">
              <a:avLst/>
            </a:prstGeom>
            <a:noFill/>
          </p:spPr>
          <p:txBody>
            <a:bodyPr wrap="square" lIns="91440" tIns="45720" rIns="91440" bIns="45720" rtlCol="0" anchor="t">
              <a:spAutoFit/>
            </a:bodyPr>
            <a:lstStyle/>
            <a:p>
              <a:r>
                <a:rPr lang="en-GB" sz="1400" b="1">
                  <a:solidFill>
                    <a:schemeClr val="bg1"/>
                  </a:solidFill>
                </a:rPr>
                <a:t>0300 365 0077 </a:t>
              </a:r>
              <a:r>
                <a:rPr lang="en-GB" sz="1400" dirty="0">
                  <a:solidFill>
                    <a:schemeClr val="bg1"/>
                  </a:solidFill>
                </a:rPr>
                <a:t>(Mon to Fri 8am – 4pm)</a:t>
              </a:r>
            </a:p>
          </p:txBody>
        </p:sp>
      </p:grpSp>
      <p:grpSp>
        <p:nvGrpSpPr>
          <p:cNvPr id="37" name="Group 36">
            <a:extLst>
              <a:ext uri="{FF2B5EF4-FFF2-40B4-BE49-F238E27FC236}">
                <a16:creationId xmlns:a16="http://schemas.microsoft.com/office/drawing/2014/main" id="{98C8A840-90F9-0B37-7D29-0C745129F512}"/>
              </a:ext>
            </a:extLst>
          </p:cNvPr>
          <p:cNvGrpSpPr>
            <a:grpSpLocks noChangeAspect="1"/>
          </p:cNvGrpSpPr>
          <p:nvPr/>
        </p:nvGrpSpPr>
        <p:grpSpPr>
          <a:xfrm>
            <a:off x="158984" y="160432"/>
            <a:ext cx="3232326" cy="710354"/>
            <a:chOff x="2588050" y="459474"/>
            <a:chExt cx="2227830" cy="576000"/>
          </a:xfrm>
        </p:grpSpPr>
        <p:sp>
          <p:nvSpPr>
            <p:cNvPr id="38" name="Rectangle: Rounded Corners 37">
              <a:extLst>
                <a:ext uri="{FF2B5EF4-FFF2-40B4-BE49-F238E27FC236}">
                  <a16:creationId xmlns:a16="http://schemas.microsoft.com/office/drawing/2014/main" id="{659FE38E-451E-93EE-C11D-5D5453A36EB0}"/>
                </a:ext>
              </a:extLst>
            </p:cNvPr>
            <p:cNvSpPr/>
            <p:nvPr/>
          </p:nvSpPr>
          <p:spPr>
            <a:xfrm>
              <a:off x="2726372" y="495474"/>
              <a:ext cx="1652858" cy="504000"/>
            </a:xfrm>
            <a:prstGeom prst="roundRect">
              <a:avLst>
                <a:gd name="adj" fmla="val 5000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9" name="Group 38">
              <a:extLst>
                <a:ext uri="{FF2B5EF4-FFF2-40B4-BE49-F238E27FC236}">
                  <a16:creationId xmlns:a16="http://schemas.microsoft.com/office/drawing/2014/main" id="{3A5B2C4B-BD12-7ADF-830D-45233FE1042B}"/>
                </a:ext>
              </a:extLst>
            </p:cNvPr>
            <p:cNvGrpSpPr/>
            <p:nvPr/>
          </p:nvGrpSpPr>
          <p:grpSpPr>
            <a:xfrm>
              <a:off x="2588050" y="459474"/>
              <a:ext cx="576000" cy="576000"/>
              <a:chOff x="4057822" y="1308177"/>
              <a:chExt cx="576000" cy="576000"/>
            </a:xfrm>
          </p:grpSpPr>
          <p:sp>
            <p:nvSpPr>
              <p:cNvPr id="41" name="Oval 40">
                <a:extLst>
                  <a:ext uri="{FF2B5EF4-FFF2-40B4-BE49-F238E27FC236}">
                    <a16:creationId xmlns:a16="http://schemas.microsoft.com/office/drawing/2014/main" id="{D625ABC6-C06A-F83B-E33B-16C30A2CDCEE}"/>
                  </a:ext>
                </a:extLst>
              </p:cNvPr>
              <p:cNvSpPr>
                <a:spLocks noChangeAspect="1"/>
              </p:cNvSpPr>
              <p:nvPr/>
            </p:nvSpPr>
            <p:spPr>
              <a:xfrm>
                <a:off x="4057822" y="1308177"/>
                <a:ext cx="576000" cy="57600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2" name="Picture 41">
                <a:extLst>
                  <a:ext uri="{FF2B5EF4-FFF2-40B4-BE49-F238E27FC236}">
                    <a16:creationId xmlns:a16="http://schemas.microsoft.com/office/drawing/2014/main" id="{BFF41C30-B819-5131-E848-2FD98AE87DDD}"/>
                  </a:ext>
                  <a:ext uri="{C183D7F6-B498-43B3-948B-1728B52AA6E4}">
                    <adec:decorative xmlns:adec="http://schemas.microsoft.com/office/drawing/2017/decorative" val="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093822" y="1344177"/>
                <a:ext cx="504000" cy="504000"/>
              </a:xfrm>
              <a:prstGeom prst="rect">
                <a:avLst/>
              </a:prstGeom>
              <a:ln w="57150">
                <a:noFill/>
              </a:ln>
            </p:spPr>
          </p:pic>
        </p:grpSp>
        <p:sp>
          <p:nvSpPr>
            <p:cNvPr id="40" name="TextBox 39">
              <a:extLst>
                <a:ext uri="{FF2B5EF4-FFF2-40B4-BE49-F238E27FC236}">
                  <a16:creationId xmlns:a16="http://schemas.microsoft.com/office/drawing/2014/main" id="{676404B5-2189-A39A-FBEE-B1460C40A9D8}"/>
                </a:ext>
              </a:extLst>
            </p:cNvPr>
            <p:cNvSpPr txBox="1"/>
            <p:nvPr/>
          </p:nvSpPr>
          <p:spPr>
            <a:xfrm>
              <a:off x="3163022" y="529220"/>
              <a:ext cx="1652858" cy="403335"/>
            </a:xfrm>
            <a:prstGeom prst="rect">
              <a:avLst/>
            </a:prstGeom>
            <a:noFill/>
          </p:spPr>
          <p:txBody>
            <a:bodyPr wrap="square" rtlCol="0">
              <a:spAutoFit/>
            </a:bodyPr>
            <a:lstStyle/>
            <a:p>
              <a:pPr>
                <a:lnSpc>
                  <a:spcPct val="95000"/>
                </a:lnSpc>
              </a:pPr>
              <a:r>
                <a:rPr lang="en-GB" sz="1600" b="1">
                  <a:solidFill>
                    <a:schemeClr val="bg1"/>
                  </a:solidFill>
                </a:rPr>
                <a:t>Information for </a:t>
              </a:r>
            </a:p>
            <a:p>
              <a:pPr>
                <a:lnSpc>
                  <a:spcPct val="95000"/>
                </a:lnSpc>
              </a:pPr>
              <a:r>
                <a:rPr lang="en-GB" sz="1600" b="1">
                  <a:solidFill>
                    <a:schemeClr val="bg1"/>
                  </a:solidFill>
                </a:rPr>
                <a:t>Young People</a:t>
              </a:r>
            </a:p>
          </p:txBody>
        </p:sp>
      </p:grpSp>
      <p:pic>
        <p:nvPicPr>
          <p:cNvPr id="43" name="Picture 42">
            <a:extLst>
              <a:ext uri="{FF2B5EF4-FFF2-40B4-BE49-F238E27FC236}">
                <a16:creationId xmlns:a16="http://schemas.microsoft.com/office/drawing/2014/main" id="{9457EEB7-1535-25F1-E0B9-E9E0D95B4093}"/>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1092" y="8042543"/>
            <a:ext cx="1548000" cy="1548000"/>
          </a:xfrm>
          <a:prstGeom prst="rect">
            <a:avLst/>
          </a:prstGeom>
        </p:spPr>
      </p:pic>
      <p:grpSp>
        <p:nvGrpSpPr>
          <p:cNvPr id="50" name="Group 49">
            <a:extLst>
              <a:ext uri="{FF2B5EF4-FFF2-40B4-BE49-F238E27FC236}">
                <a16:creationId xmlns:a16="http://schemas.microsoft.com/office/drawing/2014/main" id="{E78E0A87-AA10-E322-2A01-013022932747}"/>
              </a:ext>
            </a:extLst>
          </p:cNvPr>
          <p:cNvGrpSpPr/>
          <p:nvPr/>
        </p:nvGrpSpPr>
        <p:grpSpPr>
          <a:xfrm>
            <a:off x="236237" y="1293671"/>
            <a:ext cx="6951689" cy="1283594"/>
            <a:chOff x="449836" y="8485985"/>
            <a:chExt cx="6634383" cy="1080000"/>
          </a:xfrm>
          <a:solidFill>
            <a:srgbClr val="0070C0"/>
          </a:solidFill>
        </p:grpSpPr>
        <p:sp>
          <p:nvSpPr>
            <p:cNvPr id="51" name="Rectangle: Rounded Corners 50">
              <a:extLst>
                <a:ext uri="{FF2B5EF4-FFF2-40B4-BE49-F238E27FC236}">
                  <a16:creationId xmlns:a16="http://schemas.microsoft.com/office/drawing/2014/main" id="{A1299D34-ADC4-A7D4-C8AD-53EABC3EFEAE}"/>
                </a:ext>
                <a:ext uri="{C183D7F6-B498-43B3-948B-1728B52AA6E4}">
                  <adec:decorative xmlns:adec="http://schemas.microsoft.com/office/drawing/2017/decorative" val="1"/>
                </a:ext>
              </a:extLst>
            </p:cNvPr>
            <p:cNvSpPr/>
            <p:nvPr/>
          </p:nvSpPr>
          <p:spPr>
            <a:xfrm>
              <a:off x="449836" y="8485985"/>
              <a:ext cx="6634383" cy="1080000"/>
            </a:xfrm>
            <a:prstGeom prst="roundRect">
              <a:avLst>
                <a:gd name="adj" fmla="val 50000"/>
              </a:avLst>
            </a:prstGeom>
            <a:solidFill>
              <a:srgbClr val="78BE2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2" name="TextBox 51">
              <a:extLst>
                <a:ext uri="{FF2B5EF4-FFF2-40B4-BE49-F238E27FC236}">
                  <a16:creationId xmlns:a16="http://schemas.microsoft.com/office/drawing/2014/main" id="{6D8FE770-B454-FB7F-F1CD-57E0D9C48F27}"/>
                </a:ext>
              </a:extLst>
            </p:cNvPr>
            <p:cNvSpPr txBox="1"/>
            <p:nvPr/>
          </p:nvSpPr>
          <p:spPr>
            <a:xfrm>
              <a:off x="1123826" y="8641378"/>
              <a:ext cx="5324733" cy="699191"/>
            </a:xfrm>
            <a:prstGeom prst="rect">
              <a:avLst/>
            </a:prstGeom>
            <a:solidFill>
              <a:srgbClr val="78BE20"/>
            </a:solidFill>
          </p:spPr>
          <p:txBody>
            <a:bodyPr wrap="square" lIns="91440" tIns="45720" rIns="91440" bIns="45720" rtlCol="0" anchor="t">
              <a:spAutoFit/>
            </a:bodyPr>
            <a:lstStyle/>
            <a:p>
              <a:pPr algn="ctr"/>
              <a:r>
                <a:rPr lang="en-GB" sz="2400" b="1" dirty="0">
                  <a:solidFill>
                    <a:schemeClr val="bg1"/>
                  </a:solidFill>
                  <a:cs typeface="Arial"/>
                </a:rPr>
                <a:t>Welcome from the Bracknell Immunisation team  </a:t>
              </a:r>
              <a:endParaRPr lang="en-GB" sz="2400" dirty="0">
                <a:solidFill>
                  <a:schemeClr val="bg1"/>
                </a:solidFill>
                <a:cs typeface="Arial"/>
              </a:endParaRPr>
            </a:p>
          </p:txBody>
        </p:sp>
      </p:grpSp>
      <p:grpSp>
        <p:nvGrpSpPr>
          <p:cNvPr id="9" name="Group 8">
            <a:extLst>
              <a:ext uri="{FF2B5EF4-FFF2-40B4-BE49-F238E27FC236}">
                <a16:creationId xmlns:a16="http://schemas.microsoft.com/office/drawing/2014/main" id="{3E32FFB4-00C0-A173-FFBD-EC675112380B}"/>
              </a:ext>
            </a:extLst>
          </p:cNvPr>
          <p:cNvGrpSpPr/>
          <p:nvPr/>
        </p:nvGrpSpPr>
        <p:grpSpPr>
          <a:xfrm>
            <a:off x="2269848" y="8206001"/>
            <a:ext cx="4585955" cy="504000"/>
            <a:chOff x="602318" y="2496449"/>
            <a:chExt cx="4585955" cy="504000"/>
          </a:xfrm>
        </p:grpSpPr>
        <p:sp>
          <p:nvSpPr>
            <p:cNvPr id="10" name="Rectangle: Rounded Corners 9">
              <a:extLst>
                <a:ext uri="{FF2B5EF4-FFF2-40B4-BE49-F238E27FC236}">
                  <a16:creationId xmlns:a16="http://schemas.microsoft.com/office/drawing/2014/main" id="{9F858F5B-CFB3-C1EC-7EB3-566D322DD930}"/>
                </a:ext>
                <a:ext uri="{C183D7F6-B498-43B3-948B-1728B52AA6E4}">
                  <adec:decorative xmlns:adec="http://schemas.microsoft.com/office/drawing/2017/decorative" val="1"/>
                </a:ext>
              </a:extLst>
            </p:cNvPr>
            <p:cNvSpPr/>
            <p:nvPr/>
          </p:nvSpPr>
          <p:spPr>
            <a:xfrm>
              <a:off x="602318" y="2496449"/>
              <a:ext cx="4585955" cy="504000"/>
            </a:xfrm>
            <a:prstGeom prst="roundRect">
              <a:avLst>
                <a:gd name="adj" fmla="val 50000"/>
              </a:avLst>
            </a:prstGeom>
            <a:solidFill>
              <a:srgbClr val="33007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497754" rtl="0" eaLnBrk="1" latinLnBrk="0" hangingPunct="1">
                <a:defRPr sz="1960" kern="1200">
                  <a:solidFill>
                    <a:schemeClr val="lt1"/>
                  </a:solidFill>
                  <a:latin typeface="+mn-lt"/>
                  <a:ea typeface="+mn-ea"/>
                  <a:cs typeface="+mn-cs"/>
                </a:defRPr>
              </a:lvl1pPr>
              <a:lvl2pPr marL="497754" algn="l" defTabSz="497754" rtl="0" eaLnBrk="1" latinLnBrk="0" hangingPunct="1">
                <a:defRPr sz="1960" kern="1200">
                  <a:solidFill>
                    <a:schemeClr val="lt1"/>
                  </a:solidFill>
                  <a:latin typeface="+mn-lt"/>
                  <a:ea typeface="+mn-ea"/>
                  <a:cs typeface="+mn-cs"/>
                </a:defRPr>
              </a:lvl2pPr>
              <a:lvl3pPr marL="995507" algn="l" defTabSz="497754" rtl="0" eaLnBrk="1" latinLnBrk="0" hangingPunct="1">
                <a:defRPr sz="1960" kern="1200">
                  <a:solidFill>
                    <a:schemeClr val="lt1"/>
                  </a:solidFill>
                  <a:latin typeface="+mn-lt"/>
                  <a:ea typeface="+mn-ea"/>
                  <a:cs typeface="+mn-cs"/>
                </a:defRPr>
              </a:lvl3pPr>
              <a:lvl4pPr marL="1493261" algn="l" defTabSz="497754" rtl="0" eaLnBrk="1" latinLnBrk="0" hangingPunct="1">
                <a:defRPr sz="1960" kern="1200">
                  <a:solidFill>
                    <a:schemeClr val="lt1"/>
                  </a:solidFill>
                  <a:latin typeface="+mn-lt"/>
                  <a:ea typeface="+mn-ea"/>
                  <a:cs typeface="+mn-cs"/>
                </a:defRPr>
              </a:lvl4pPr>
              <a:lvl5pPr marL="1991015" algn="l" defTabSz="497754" rtl="0" eaLnBrk="1" latinLnBrk="0" hangingPunct="1">
                <a:defRPr sz="1960" kern="1200">
                  <a:solidFill>
                    <a:schemeClr val="lt1"/>
                  </a:solidFill>
                  <a:latin typeface="+mn-lt"/>
                  <a:ea typeface="+mn-ea"/>
                  <a:cs typeface="+mn-cs"/>
                </a:defRPr>
              </a:lvl5pPr>
              <a:lvl6pPr marL="2488768" algn="l" defTabSz="497754" rtl="0" eaLnBrk="1" latinLnBrk="0" hangingPunct="1">
                <a:defRPr sz="1960" kern="1200">
                  <a:solidFill>
                    <a:schemeClr val="lt1"/>
                  </a:solidFill>
                  <a:latin typeface="+mn-lt"/>
                  <a:ea typeface="+mn-ea"/>
                  <a:cs typeface="+mn-cs"/>
                </a:defRPr>
              </a:lvl6pPr>
              <a:lvl7pPr marL="2986522" algn="l" defTabSz="497754" rtl="0" eaLnBrk="1" latinLnBrk="0" hangingPunct="1">
                <a:defRPr sz="1960" kern="1200">
                  <a:solidFill>
                    <a:schemeClr val="lt1"/>
                  </a:solidFill>
                  <a:latin typeface="+mn-lt"/>
                  <a:ea typeface="+mn-ea"/>
                  <a:cs typeface="+mn-cs"/>
                </a:defRPr>
              </a:lvl7pPr>
              <a:lvl8pPr marL="3484275" algn="l" defTabSz="497754" rtl="0" eaLnBrk="1" latinLnBrk="0" hangingPunct="1">
                <a:defRPr sz="1960" kern="1200">
                  <a:solidFill>
                    <a:schemeClr val="lt1"/>
                  </a:solidFill>
                  <a:latin typeface="+mn-lt"/>
                  <a:ea typeface="+mn-ea"/>
                  <a:cs typeface="+mn-cs"/>
                </a:defRPr>
              </a:lvl8pPr>
              <a:lvl9pPr marL="3982029" algn="l" defTabSz="497754" rtl="0" eaLnBrk="1" latinLnBrk="0" hangingPunct="1">
                <a:defRPr sz="1960" kern="1200">
                  <a:solidFill>
                    <a:schemeClr val="lt1"/>
                  </a:solidFill>
                  <a:latin typeface="+mn-lt"/>
                  <a:ea typeface="+mn-ea"/>
                  <a:cs typeface="+mn-cs"/>
                </a:defRPr>
              </a:lvl9pPr>
            </a:lstStyle>
            <a:p>
              <a:pPr algn="ctr"/>
              <a:endParaRPr lang="en-GB"/>
            </a:p>
          </p:txBody>
        </p:sp>
        <p:sp>
          <p:nvSpPr>
            <p:cNvPr id="11" name="TextBox 18">
              <a:extLst>
                <a:ext uri="{FF2B5EF4-FFF2-40B4-BE49-F238E27FC236}">
                  <a16:creationId xmlns:a16="http://schemas.microsoft.com/office/drawing/2014/main" id="{1D3E0526-41B0-21AA-12F4-484E26328AE3}"/>
                </a:ext>
              </a:extLst>
            </p:cNvPr>
            <p:cNvSpPr txBox="1"/>
            <p:nvPr/>
          </p:nvSpPr>
          <p:spPr>
            <a:xfrm>
              <a:off x="1025782" y="2548394"/>
              <a:ext cx="4119083" cy="400110"/>
            </a:xfrm>
            <a:prstGeom prst="rect">
              <a:avLst/>
            </a:prstGeom>
            <a:noFill/>
          </p:spPr>
          <p:txBody>
            <a:bodyPr wrap="square" rtlCol="0">
              <a:spAutoFit/>
            </a:bodyPr>
            <a:lstStyle>
              <a:defPPr>
                <a:defRPr lang="en-US"/>
              </a:defPPr>
              <a:lvl1pPr marL="0" algn="l" defTabSz="497754" rtl="0" eaLnBrk="1" latinLnBrk="0" hangingPunct="1">
                <a:defRPr sz="1960" kern="1200">
                  <a:solidFill>
                    <a:schemeClr val="tx1"/>
                  </a:solidFill>
                  <a:latin typeface="+mn-lt"/>
                  <a:ea typeface="+mn-ea"/>
                  <a:cs typeface="+mn-cs"/>
                </a:defRPr>
              </a:lvl1pPr>
              <a:lvl2pPr marL="497754" algn="l" defTabSz="497754" rtl="0" eaLnBrk="1" latinLnBrk="0" hangingPunct="1">
                <a:defRPr sz="1960" kern="1200">
                  <a:solidFill>
                    <a:schemeClr val="tx1"/>
                  </a:solidFill>
                  <a:latin typeface="+mn-lt"/>
                  <a:ea typeface="+mn-ea"/>
                  <a:cs typeface="+mn-cs"/>
                </a:defRPr>
              </a:lvl2pPr>
              <a:lvl3pPr marL="995507" algn="l" defTabSz="497754" rtl="0" eaLnBrk="1" latinLnBrk="0" hangingPunct="1">
                <a:defRPr sz="1960" kern="1200">
                  <a:solidFill>
                    <a:schemeClr val="tx1"/>
                  </a:solidFill>
                  <a:latin typeface="+mn-lt"/>
                  <a:ea typeface="+mn-ea"/>
                  <a:cs typeface="+mn-cs"/>
                </a:defRPr>
              </a:lvl3pPr>
              <a:lvl4pPr marL="1493261" algn="l" defTabSz="497754" rtl="0" eaLnBrk="1" latinLnBrk="0" hangingPunct="1">
                <a:defRPr sz="1960" kern="1200">
                  <a:solidFill>
                    <a:schemeClr val="tx1"/>
                  </a:solidFill>
                  <a:latin typeface="+mn-lt"/>
                  <a:ea typeface="+mn-ea"/>
                  <a:cs typeface="+mn-cs"/>
                </a:defRPr>
              </a:lvl4pPr>
              <a:lvl5pPr marL="1991015" algn="l" defTabSz="497754" rtl="0" eaLnBrk="1" latinLnBrk="0" hangingPunct="1">
                <a:defRPr sz="1960" kern="1200">
                  <a:solidFill>
                    <a:schemeClr val="tx1"/>
                  </a:solidFill>
                  <a:latin typeface="+mn-lt"/>
                  <a:ea typeface="+mn-ea"/>
                  <a:cs typeface="+mn-cs"/>
                </a:defRPr>
              </a:lvl5pPr>
              <a:lvl6pPr marL="2488768" algn="l" defTabSz="497754" rtl="0" eaLnBrk="1" latinLnBrk="0" hangingPunct="1">
                <a:defRPr sz="1960" kern="1200">
                  <a:solidFill>
                    <a:schemeClr val="tx1"/>
                  </a:solidFill>
                  <a:latin typeface="+mn-lt"/>
                  <a:ea typeface="+mn-ea"/>
                  <a:cs typeface="+mn-cs"/>
                </a:defRPr>
              </a:lvl6pPr>
              <a:lvl7pPr marL="2986522" algn="l" defTabSz="497754" rtl="0" eaLnBrk="1" latinLnBrk="0" hangingPunct="1">
                <a:defRPr sz="1960" kern="1200">
                  <a:solidFill>
                    <a:schemeClr val="tx1"/>
                  </a:solidFill>
                  <a:latin typeface="+mn-lt"/>
                  <a:ea typeface="+mn-ea"/>
                  <a:cs typeface="+mn-cs"/>
                </a:defRPr>
              </a:lvl7pPr>
              <a:lvl8pPr marL="3484275" algn="l" defTabSz="497754" rtl="0" eaLnBrk="1" latinLnBrk="0" hangingPunct="1">
                <a:defRPr sz="1960" kern="1200">
                  <a:solidFill>
                    <a:schemeClr val="tx1"/>
                  </a:solidFill>
                  <a:latin typeface="+mn-lt"/>
                  <a:ea typeface="+mn-ea"/>
                  <a:cs typeface="+mn-cs"/>
                </a:defRPr>
              </a:lvl8pPr>
              <a:lvl9pPr marL="3982029" algn="l" defTabSz="497754" rtl="0" eaLnBrk="1" latinLnBrk="0" hangingPunct="1">
                <a:defRPr sz="1960" kern="1200">
                  <a:solidFill>
                    <a:schemeClr val="tx1"/>
                  </a:solidFill>
                  <a:latin typeface="+mn-lt"/>
                  <a:ea typeface="+mn-ea"/>
                  <a:cs typeface="+mn-cs"/>
                </a:defRPr>
              </a:lvl9pPr>
            </a:lstStyle>
            <a:p>
              <a:r>
                <a:rPr lang="en-GB" sz="2000" b="1">
                  <a:solidFill>
                    <a:schemeClr val="bg1"/>
                  </a:solidFill>
                </a:rPr>
                <a:t>cypf.berkshirehealthcare.nhs.uk</a:t>
              </a:r>
            </a:p>
          </p:txBody>
        </p:sp>
      </p:grpSp>
      <p:sp>
        <p:nvSpPr>
          <p:cNvPr id="16" name="TextBox 15">
            <a:extLst>
              <a:ext uri="{FF2B5EF4-FFF2-40B4-BE49-F238E27FC236}">
                <a16:creationId xmlns:a16="http://schemas.microsoft.com/office/drawing/2014/main" id="{15FDB58B-42B3-4ADC-2771-A8F11698E3BA}"/>
              </a:ext>
            </a:extLst>
          </p:cNvPr>
          <p:cNvSpPr txBox="1"/>
          <p:nvPr/>
        </p:nvSpPr>
        <p:spPr>
          <a:xfrm>
            <a:off x="288997" y="2681697"/>
            <a:ext cx="3495690" cy="2677656"/>
          </a:xfrm>
          <a:prstGeom prst="rect">
            <a:avLst/>
          </a:prstGeom>
          <a:noFill/>
        </p:spPr>
        <p:txBody>
          <a:bodyPr wrap="square" lIns="91440" tIns="45720" rIns="91440" bIns="45720" anchor="t">
            <a:spAutoFit/>
          </a:bodyPr>
          <a:lstStyle/>
          <a:p>
            <a:pPr algn="ctr">
              <a:spcAft>
                <a:spcPts val="1800"/>
              </a:spcAft>
            </a:pPr>
            <a:r>
              <a:rPr lang="en-GB" sz="1400" dirty="0">
                <a:solidFill>
                  <a:srgbClr val="212B32"/>
                </a:solidFill>
                <a:ea typeface="+mn-lt"/>
                <a:cs typeface="+mn-lt"/>
              </a:rPr>
              <a:t>We are a skilled Immunisation team working across Bracknell, delivering vaccinations to children aged 5–16 (Reception to Year 11) in schools and community venues across Berkshire. We have extensive experience supporting children who may be anxious or have additional needs. Our team can book clinics, check vaccine status, and provide advice and information. If you have any questions, please contact us using the details below.</a:t>
            </a:r>
            <a:endParaRPr lang="en-US" sz="1950">
              <a:cs typeface="Arial"/>
            </a:endParaRPr>
          </a:p>
        </p:txBody>
      </p:sp>
      <p:grpSp>
        <p:nvGrpSpPr>
          <p:cNvPr id="4" name="Group 3">
            <a:extLst>
              <a:ext uri="{FF2B5EF4-FFF2-40B4-BE49-F238E27FC236}">
                <a16:creationId xmlns:a16="http://schemas.microsoft.com/office/drawing/2014/main" id="{7D10ED03-63F5-4B89-2737-77CB7F43DCFC}"/>
              </a:ext>
            </a:extLst>
          </p:cNvPr>
          <p:cNvGrpSpPr/>
          <p:nvPr/>
        </p:nvGrpSpPr>
        <p:grpSpPr>
          <a:xfrm>
            <a:off x="2539312" y="6727024"/>
            <a:ext cx="2035834" cy="1181166"/>
            <a:chOff x="-17337083" y="1548315"/>
            <a:chExt cx="5891264" cy="931273"/>
          </a:xfrm>
          <a:solidFill>
            <a:srgbClr val="AE2573"/>
          </a:solidFill>
        </p:grpSpPr>
        <p:sp>
          <p:nvSpPr>
            <p:cNvPr id="6" name="Rectangle: Rounded Corners 5">
              <a:extLst>
                <a:ext uri="{FF2B5EF4-FFF2-40B4-BE49-F238E27FC236}">
                  <a16:creationId xmlns:a16="http://schemas.microsoft.com/office/drawing/2014/main" id="{FCB02D11-AB7F-A920-EFD8-7162DD78F365}"/>
                </a:ext>
                <a:ext uri="{C183D7F6-B498-43B3-948B-1728B52AA6E4}">
                  <adec:decorative xmlns:adec="http://schemas.microsoft.com/office/drawing/2017/decorative" val="1"/>
                </a:ext>
              </a:extLst>
            </p:cNvPr>
            <p:cNvSpPr/>
            <p:nvPr/>
          </p:nvSpPr>
          <p:spPr>
            <a:xfrm>
              <a:off x="-17337083" y="1548315"/>
              <a:ext cx="5891264" cy="931273"/>
            </a:xfrm>
            <a:prstGeom prst="roundRect">
              <a:avLst>
                <a:gd name="adj" fmla="val 50000"/>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63154A19-3318-3A16-48F2-18D6674A3D93}"/>
                </a:ext>
              </a:extLst>
            </p:cNvPr>
            <p:cNvSpPr txBox="1"/>
            <p:nvPr/>
          </p:nvSpPr>
          <p:spPr>
            <a:xfrm>
              <a:off x="-16946318" y="1732280"/>
              <a:ext cx="5075599" cy="582389"/>
            </a:xfrm>
            <a:prstGeom prst="rect">
              <a:avLst/>
            </a:prstGeom>
            <a:grpFill/>
          </p:spPr>
          <p:txBody>
            <a:bodyPr wrap="square" lIns="91440" tIns="45720" rIns="91440" bIns="45720" rtlCol="0" anchor="t">
              <a:spAutoFit/>
            </a:bodyPr>
            <a:lstStyle/>
            <a:p>
              <a:pPr algn="ctr"/>
              <a:r>
                <a:rPr lang="en-GB" sz="1400" b="1" dirty="0">
                  <a:solidFill>
                    <a:schemeClr val="bg1"/>
                  </a:solidFill>
                </a:rPr>
                <a:t>Human </a:t>
              </a:r>
              <a:r>
                <a:rPr lang="en-GB" sz="1400" b="1">
                  <a:solidFill>
                    <a:schemeClr val="bg1"/>
                  </a:solidFill>
                </a:rPr>
                <a:t>Papilloma Virus due in </a:t>
              </a:r>
              <a:endParaRPr lang="en-GB" sz="1400" b="1" dirty="0">
                <a:solidFill>
                  <a:schemeClr val="bg1"/>
                </a:solidFill>
              </a:endParaRPr>
            </a:p>
            <a:p>
              <a:pPr algn="ctr"/>
              <a:r>
                <a:rPr lang="en-GB" sz="1400" b="1">
                  <a:solidFill>
                    <a:schemeClr val="bg1"/>
                  </a:solidFill>
                </a:rPr>
                <a:t>Year </a:t>
              </a:r>
              <a:r>
                <a:rPr lang="en-GB" sz="1400" b="1" dirty="0">
                  <a:solidFill>
                    <a:schemeClr val="bg1"/>
                  </a:solidFill>
                </a:rPr>
                <a:t>8</a:t>
              </a:r>
              <a:endParaRPr lang="en-GB" sz="1400" b="1">
                <a:solidFill>
                  <a:schemeClr val="bg1"/>
                </a:solidFill>
                <a:cs typeface="Arial"/>
              </a:endParaRPr>
            </a:p>
          </p:txBody>
        </p:sp>
      </p:grpSp>
      <p:sp>
        <p:nvSpPr>
          <p:cNvPr id="13" name="Rectangle: Rounded Corners 12">
            <a:extLst>
              <a:ext uri="{FF2B5EF4-FFF2-40B4-BE49-F238E27FC236}">
                <a16:creationId xmlns:a16="http://schemas.microsoft.com/office/drawing/2014/main" id="{B6CE3B3A-64EA-1E7C-997E-762185D81DC7}"/>
              </a:ext>
              <a:ext uri="{C183D7F6-B498-43B3-948B-1728B52AA6E4}">
                <adec:decorative xmlns:adec="http://schemas.microsoft.com/office/drawing/2017/decorative" val="1"/>
              </a:ext>
            </a:extLst>
          </p:cNvPr>
          <p:cNvSpPr/>
          <p:nvPr/>
        </p:nvSpPr>
        <p:spPr>
          <a:xfrm>
            <a:off x="4665984" y="6959622"/>
            <a:ext cx="1947853" cy="949738"/>
          </a:xfrm>
          <a:prstGeom prst="roundRect">
            <a:avLst>
              <a:gd name="adj" fmla="val 50000"/>
            </a:avLst>
          </a:prstGeom>
          <a:solidFill>
            <a:srgbClr val="ED8B00"/>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400" b="1"/>
              <a:t>Measles/Mumps and Rubella </a:t>
            </a:r>
            <a:r>
              <a:rPr lang="en-GB" sz="1400" dirty="0"/>
              <a:t>– 2 doses</a:t>
            </a:r>
            <a:endParaRPr lang="en-GB" sz="1400" dirty="0">
              <a:cs typeface="Arial"/>
            </a:endParaRPr>
          </a:p>
        </p:txBody>
      </p:sp>
      <p:sp>
        <p:nvSpPr>
          <p:cNvPr id="17" name="Rectangle: Rounded Corners 16">
            <a:extLst>
              <a:ext uri="{FF2B5EF4-FFF2-40B4-BE49-F238E27FC236}">
                <a16:creationId xmlns:a16="http://schemas.microsoft.com/office/drawing/2014/main" id="{64E8FDD9-8F2D-E2DE-57FB-3EFE10C5C1D0}"/>
              </a:ext>
              <a:ext uri="{C183D7F6-B498-43B3-948B-1728B52AA6E4}">
                <adec:decorative xmlns:adec="http://schemas.microsoft.com/office/drawing/2017/decorative" val="1"/>
              </a:ext>
            </a:extLst>
          </p:cNvPr>
          <p:cNvSpPr/>
          <p:nvPr/>
        </p:nvSpPr>
        <p:spPr>
          <a:xfrm>
            <a:off x="153770" y="5718906"/>
            <a:ext cx="1882686" cy="840967"/>
          </a:xfrm>
          <a:prstGeom prst="roundRect">
            <a:avLst>
              <a:gd name="adj" fmla="val 50000"/>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400" b="1">
                <a:cs typeface="Arial"/>
              </a:rPr>
              <a:t>Meningitis </a:t>
            </a:r>
            <a:endParaRPr lang="en-US" sz="1400">
              <a:cs typeface="Arial"/>
            </a:endParaRPr>
          </a:p>
          <a:p>
            <a:pPr algn="ctr"/>
            <a:r>
              <a:rPr lang="en-GB" sz="1400" b="1" dirty="0">
                <a:cs typeface="Arial"/>
              </a:rPr>
              <a:t>ACWY due in </a:t>
            </a:r>
            <a:r>
              <a:rPr lang="en-GB" sz="1400" b="1">
                <a:cs typeface="Arial"/>
              </a:rPr>
              <a:t>Year</a:t>
            </a:r>
            <a:r>
              <a:rPr lang="en-GB" sz="1400" b="1" dirty="0">
                <a:cs typeface="Arial"/>
              </a:rPr>
              <a:t> 9</a:t>
            </a:r>
            <a:endParaRPr lang="en-GB" sz="1400" dirty="0"/>
          </a:p>
        </p:txBody>
      </p:sp>
      <p:sp>
        <p:nvSpPr>
          <p:cNvPr id="18" name="TextBox 17">
            <a:extLst>
              <a:ext uri="{FF2B5EF4-FFF2-40B4-BE49-F238E27FC236}">
                <a16:creationId xmlns:a16="http://schemas.microsoft.com/office/drawing/2014/main" id="{A0729BF7-425E-7A5E-B8BC-EF0961F0CCC5}"/>
              </a:ext>
            </a:extLst>
          </p:cNvPr>
          <p:cNvSpPr txBox="1"/>
          <p:nvPr/>
        </p:nvSpPr>
        <p:spPr>
          <a:xfrm>
            <a:off x="733648" y="7030590"/>
            <a:ext cx="1520377" cy="369332"/>
          </a:xfrm>
          <a:prstGeom prst="rect">
            <a:avLst/>
          </a:prstGeom>
          <a:noFill/>
        </p:spPr>
        <p:txBody>
          <a:bodyPr wrap="square" rtlCol="0">
            <a:spAutoFit/>
          </a:bodyPr>
          <a:lstStyle/>
          <a:p>
            <a:r>
              <a:rPr lang="en-GB" sz="1800" b="1" dirty="0">
                <a:solidFill>
                  <a:schemeClr val="bg1"/>
                </a:solidFill>
              </a:rPr>
              <a:t>Men ACWY</a:t>
            </a:r>
          </a:p>
        </p:txBody>
      </p:sp>
      <p:grpSp>
        <p:nvGrpSpPr>
          <p:cNvPr id="19" name="Group 18">
            <a:extLst>
              <a:ext uri="{FF2B5EF4-FFF2-40B4-BE49-F238E27FC236}">
                <a16:creationId xmlns:a16="http://schemas.microsoft.com/office/drawing/2014/main" id="{EF744183-59D3-296C-ED0A-4B39D2F6C02E}"/>
              </a:ext>
            </a:extLst>
          </p:cNvPr>
          <p:cNvGrpSpPr/>
          <p:nvPr/>
        </p:nvGrpSpPr>
        <p:grpSpPr>
          <a:xfrm>
            <a:off x="291862" y="6826545"/>
            <a:ext cx="2044766" cy="1078026"/>
            <a:chOff x="657738" y="2397603"/>
            <a:chExt cx="5184593" cy="792324"/>
          </a:xfrm>
          <a:solidFill>
            <a:srgbClr val="AE2573"/>
          </a:solidFill>
        </p:grpSpPr>
        <p:sp>
          <p:nvSpPr>
            <p:cNvPr id="20" name="Rectangle: Rounded Corners 19">
              <a:extLst>
                <a:ext uri="{FF2B5EF4-FFF2-40B4-BE49-F238E27FC236}">
                  <a16:creationId xmlns:a16="http://schemas.microsoft.com/office/drawing/2014/main" id="{91C08892-0804-9A68-5673-0F9AD4C9E0E1}"/>
                </a:ext>
                <a:ext uri="{C183D7F6-B498-43B3-948B-1728B52AA6E4}">
                  <adec:decorative xmlns:adec="http://schemas.microsoft.com/office/drawing/2017/decorative" val="1"/>
                </a:ext>
              </a:extLst>
            </p:cNvPr>
            <p:cNvSpPr/>
            <p:nvPr/>
          </p:nvSpPr>
          <p:spPr>
            <a:xfrm>
              <a:off x="657738" y="2397603"/>
              <a:ext cx="5184593" cy="792324"/>
            </a:xfrm>
            <a:prstGeom prst="roundRect">
              <a:avLst>
                <a:gd name="adj" fmla="val 50000"/>
              </a:avLst>
            </a:prstGeom>
            <a:solidFill>
              <a:srgbClr val="78BE2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Box 20">
              <a:extLst>
                <a:ext uri="{FF2B5EF4-FFF2-40B4-BE49-F238E27FC236}">
                  <a16:creationId xmlns:a16="http://schemas.microsoft.com/office/drawing/2014/main" id="{06E1BCEF-9E33-C74C-05C0-A44DE695F301}"/>
                </a:ext>
              </a:extLst>
            </p:cNvPr>
            <p:cNvSpPr txBox="1"/>
            <p:nvPr/>
          </p:nvSpPr>
          <p:spPr>
            <a:xfrm>
              <a:off x="922505" y="2522651"/>
              <a:ext cx="4717901" cy="542901"/>
            </a:xfrm>
            <a:prstGeom prst="rect">
              <a:avLst/>
            </a:prstGeom>
            <a:noFill/>
          </p:spPr>
          <p:txBody>
            <a:bodyPr wrap="square" lIns="91440" tIns="45720" rIns="91440" bIns="45720" rtlCol="0" anchor="t">
              <a:spAutoFit/>
            </a:bodyPr>
            <a:lstStyle/>
            <a:p>
              <a:pPr algn="ctr"/>
              <a:r>
                <a:rPr lang="en-GB" sz="1400" b="1" dirty="0">
                  <a:solidFill>
                    <a:schemeClr val="bg1"/>
                  </a:solidFill>
                </a:rPr>
                <a:t>Tetanus/</a:t>
              </a:r>
              <a:r>
                <a:rPr lang="en-GB" sz="1400" b="1">
                  <a:solidFill>
                    <a:schemeClr val="bg1"/>
                  </a:solidFill>
                </a:rPr>
                <a:t>Diphtheria</a:t>
              </a:r>
              <a:r>
                <a:rPr lang="en-GB" sz="1400" b="1" dirty="0">
                  <a:solidFill>
                    <a:schemeClr val="bg1"/>
                  </a:solidFill>
                </a:rPr>
                <a:t> and Polio due in Year 9</a:t>
              </a:r>
              <a:endParaRPr lang="en-US" sz="1400">
                <a:solidFill>
                  <a:schemeClr val="bg1"/>
                </a:solidFill>
                <a:cs typeface="Arial"/>
              </a:endParaRPr>
            </a:p>
          </p:txBody>
        </p:sp>
      </p:grpSp>
      <p:grpSp>
        <p:nvGrpSpPr>
          <p:cNvPr id="22" name="Group 21">
            <a:extLst>
              <a:ext uri="{FF2B5EF4-FFF2-40B4-BE49-F238E27FC236}">
                <a16:creationId xmlns:a16="http://schemas.microsoft.com/office/drawing/2014/main" id="{F377E26F-29A4-3E18-1DDC-C21525EB6FBD}"/>
              </a:ext>
            </a:extLst>
          </p:cNvPr>
          <p:cNvGrpSpPr/>
          <p:nvPr/>
        </p:nvGrpSpPr>
        <p:grpSpPr>
          <a:xfrm>
            <a:off x="2168679" y="5535787"/>
            <a:ext cx="2156979" cy="1006162"/>
            <a:chOff x="-1074998" y="1355601"/>
            <a:chExt cx="7137854" cy="1184408"/>
          </a:xfrm>
          <a:solidFill>
            <a:srgbClr val="00A499"/>
          </a:solidFill>
        </p:grpSpPr>
        <p:sp>
          <p:nvSpPr>
            <p:cNvPr id="23" name="Rectangle: Rounded Corners 22">
              <a:extLst>
                <a:ext uri="{FF2B5EF4-FFF2-40B4-BE49-F238E27FC236}">
                  <a16:creationId xmlns:a16="http://schemas.microsoft.com/office/drawing/2014/main" id="{77435CF9-1A3B-0B7E-7F50-A139CDC80B97}"/>
                </a:ext>
                <a:ext uri="{C183D7F6-B498-43B3-948B-1728B52AA6E4}">
                  <adec:decorative xmlns:adec="http://schemas.microsoft.com/office/drawing/2017/decorative" val="1"/>
                </a:ext>
              </a:extLst>
            </p:cNvPr>
            <p:cNvSpPr/>
            <p:nvPr/>
          </p:nvSpPr>
          <p:spPr>
            <a:xfrm>
              <a:off x="-1074998" y="1355601"/>
              <a:ext cx="7137854" cy="1184408"/>
            </a:xfrm>
            <a:prstGeom prst="roundRect">
              <a:avLst>
                <a:gd name="adj" fmla="val 50000"/>
              </a:avLst>
            </a:prstGeom>
            <a:solidFill>
              <a:srgbClr val="0070C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a:extLst>
                <a:ext uri="{FF2B5EF4-FFF2-40B4-BE49-F238E27FC236}">
                  <a16:creationId xmlns:a16="http://schemas.microsoft.com/office/drawing/2014/main" id="{D8A0A35C-8A9F-1061-75BD-9948710651A5}"/>
                </a:ext>
              </a:extLst>
            </p:cNvPr>
            <p:cNvSpPr txBox="1"/>
            <p:nvPr/>
          </p:nvSpPr>
          <p:spPr>
            <a:xfrm>
              <a:off x="-376368" y="1505027"/>
              <a:ext cx="5511672" cy="869523"/>
            </a:xfrm>
            <a:prstGeom prst="rect">
              <a:avLst/>
            </a:prstGeom>
            <a:solidFill>
              <a:srgbClr val="0070C0"/>
            </a:solidFill>
          </p:spPr>
          <p:txBody>
            <a:bodyPr wrap="square" lIns="91440" tIns="45720" rIns="91440" bIns="45720" rtlCol="0" anchor="t">
              <a:spAutoFit/>
            </a:bodyPr>
            <a:lstStyle/>
            <a:p>
              <a:pPr algn="ctr"/>
              <a:r>
                <a:rPr lang="en-GB" sz="1400" b="1" dirty="0">
                  <a:solidFill>
                    <a:schemeClr val="bg1"/>
                  </a:solidFill>
                </a:rPr>
                <a:t>Flu vaccine due in Reception up to </a:t>
              </a:r>
              <a:r>
                <a:rPr lang="en-GB" sz="1400" b="1">
                  <a:solidFill>
                    <a:schemeClr val="bg1"/>
                  </a:solidFill>
                </a:rPr>
                <a:t>Year</a:t>
              </a:r>
              <a:r>
                <a:rPr lang="en-GB" sz="1400" b="1" dirty="0">
                  <a:solidFill>
                    <a:schemeClr val="bg1"/>
                  </a:solidFill>
                </a:rPr>
                <a:t> 11</a:t>
              </a:r>
              <a:endParaRPr lang="en-GB" sz="1400" b="1">
                <a:solidFill>
                  <a:schemeClr val="bg1"/>
                </a:solidFill>
                <a:cs typeface="Arial"/>
              </a:endParaRPr>
            </a:p>
          </p:txBody>
        </p:sp>
      </p:grpSp>
      <p:sp>
        <p:nvSpPr>
          <p:cNvPr id="28" name="TextBox 27">
            <a:extLst>
              <a:ext uri="{FF2B5EF4-FFF2-40B4-BE49-F238E27FC236}">
                <a16:creationId xmlns:a16="http://schemas.microsoft.com/office/drawing/2014/main" id="{37BF40D7-8E39-50E7-17C5-11F98A9099CF}"/>
              </a:ext>
            </a:extLst>
          </p:cNvPr>
          <p:cNvSpPr txBox="1"/>
          <p:nvPr/>
        </p:nvSpPr>
        <p:spPr>
          <a:xfrm>
            <a:off x="4560781" y="6259071"/>
            <a:ext cx="2700147"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1600" b="1" dirty="0">
                <a:solidFill>
                  <a:srgbClr val="0070C0"/>
                </a:solidFill>
                <a:cs typeface="Arial"/>
              </a:rPr>
              <a:t>We can provide home visits too!</a:t>
            </a:r>
            <a:endParaRPr lang="en-US"/>
          </a:p>
        </p:txBody>
      </p:sp>
      <p:pic>
        <p:nvPicPr>
          <p:cNvPr id="1026" name="Picture 2">
            <a:extLst>
              <a:ext uri="{FF2B5EF4-FFF2-40B4-BE49-F238E27FC236}">
                <a16:creationId xmlns:a16="http://schemas.microsoft.com/office/drawing/2014/main" id="{85A80E60-E966-EEC9-6D18-1DAFF266A3D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82945" y="2599158"/>
            <a:ext cx="2313049" cy="3577889"/>
          </a:xfrm>
          <a:prstGeom prst="rect">
            <a:avLst/>
          </a:prstGeom>
          <a:noFill/>
          <a:extLst>
            <a:ext uri="{909E8E84-426E-40DD-AFC4-6F175D3DCCD1}">
              <a14:hiddenFill xmlns:a14="http://schemas.microsoft.com/office/drawing/2010/main">
                <a:solidFill>
                  <a:srgbClr val="FFFFFF"/>
                </a:solidFill>
              </a14:hiddenFill>
            </a:ext>
          </a:extLst>
        </p:spPr>
      </p:pic>
      <p:sp>
        <p:nvSpPr>
          <p:cNvPr id="36" name="TextBox 35">
            <a:extLst>
              <a:ext uri="{FF2B5EF4-FFF2-40B4-BE49-F238E27FC236}">
                <a16:creationId xmlns:a16="http://schemas.microsoft.com/office/drawing/2014/main" id="{AE1C94C8-182F-850B-4A64-629CAF7F0673}"/>
              </a:ext>
            </a:extLst>
          </p:cNvPr>
          <p:cNvSpPr txBox="1"/>
          <p:nvPr/>
        </p:nvSpPr>
        <p:spPr>
          <a:xfrm>
            <a:off x="1667589" y="9492412"/>
            <a:ext cx="5830712" cy="369332"/>
          </a:xfrm>
          <a:prstGeom prst="rect">
            <a:avLst/>
          </a:prstGeom>
          <a:noFill/>
        </p:spPr>
        <p:txBody>
          <a:bodyPr wrap="square">
            <a:spAutoFit/>
          </a:bodyPr>
          <a:lstStyle/>
          <a:p>
            <a:r>
              <a:rPr lang="en-GB" sz="1800" dirty="0">
                <a:solidFill>
                  <a:srgbClr val="FFFFFF"/>
                </a:solidFill>
              </a:rPr>
              <a:t>NHSimmunisations-bracknell@berkshire.nhs.uk</a:t>
            </a:r>
          </a:p>
        </p:txBody>
      </p:sp>
      <p:pic>
        <p:nvPicPr>
          <p:cNvPr id="12" name="Picture 11">
            <a:extLst>
              <a:ext uri="{FF2B5EF4-FFF2-40B4-BE49-F238E27FC236}">
                <a16:creationId xmlns:a16="http://schemas.microsoft.com/office/drawing/2014/main" id="{95F833A0-F062-22FB-C7BC-1669A3352112}"/>
              </a:ext>
            </a:extLst>
          </p:cNvPr>
          <p:cNvPicPr>
            <a:picLocks noChangeAspect="1"/>
          </p:cNvPicPr>
          <p:nvPr/>
        </p:nvPicPr>
        <p:blipFill>
          <a:blip r:embed="rId5"/>
          <a:stretch>
            <a:fillRect/>
          </a:stretch>
        </p:blipFill>
        <p:spPr>
          <a:xfrm>
            <a:off x="930139" y="8257946"/>
            <a:ext cx="865707" cy="7387692"/>
          </a:xfrm>
          <a:prstGeom prst="rect">
            <a:avLst/>
          </a:prstGeom>
        </p:spPr>
      </p:pic>
    </p:spTree>
    <p:extLst>
      <p:ext uri="{BB962C8B-B14F-4D97-AF65-F5344CB8AC3E}">
        <p14:creationId xmlns:p14="http://schemas.microsoft.com/office/powerpoint/2010/main" val="1264808873"/>
      </p:ext>
    </p:extLst>
  </p:cSld>
  <p:clrMapOvr>
    <a:masterClrMapping/>
  </p:clrMapOvr>
</p:sld>
</file>

<file path=ppt/theme/theme1.xml><?xml version="1.0" encoding="utf-8"?>
<a:theme xmlns:a="http://schemas.openxmlformats.org/drawingml/2006/main" name="Public information sheet">
  <a:themeElements>
    <a:clrScheme name="NHS colours">
      <a:dk1>
        <a:srgbClr val="231F20"/>
      </a:dk1>
      <a:lt1>
        <a:srgbClr val="FFFFFF"/>
      </a:lt1>
      <a:dk2>
        <a:srgbClr val="005EB8"/>
      </a:dk2>
      <a:lt2>
        <a:srgbClr val="E8EDEE"/>
      </a:lt2>
      <a:accent1>
        <a:srgbClr val="425563"/>
      </a:accent1>
      <a:accent2>
        <a:srgbClr val="003087"/>
      </a:accent2>
      <a:accent3>
        <a:srgbClr val="41B6E6"/>
      </a:accent3>
      <a:accent4>
        <a:srgbClr val="FFB81C"/>
      </a:accent4>
      <a:accent5>
        <a:srgbClr val="006747"/>
      </a:accent5>
      <a:accent6>
        <a:srgbClr val="8A1538"/>
      </a:accent6>
      <a:hlink>
        <a:srgbClr val="003087"/>
      </a:hlink>
      <a:folHlink>
        <a:srgbClr val="0072CE"/>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ublic information sheet" id="{E78A6AC3-8470-4291-9BC2-9188A70AD0E5}" vid="{ADB0F915-7172-4729-8F94-5E8EA0C1890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323b33cd-442a-4b6a-a981-fa2b6e98baad" xsi:nil="true"/>
    <lcf76f155ced4ddcb4097134ff3c332f xmlns="c82cc6ac-e1c8-41fc-91d3-1ffdeda6a90f">
      <Terms xmlns="http://schemas.microsoft.com/office/infopath/2007/PartnerControls"/>
    </lcf76f155ced4ddcb4097134ff3c332f>
    <MediaLengthInSeconds xmlns="c82cc6ac-e1c8-41fc-91d3-1ffdeda6a90f"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4142E669E56664194999475BB402F48" ma:contentTypeVersion="14" ma:contentTypeDescription="Create a new document." ma:contentTypeScope="" ma:versionID="43e504f238f8726b44ee828d9b0f66e0">
  <xsd:schema xmlns:xsd="http://www.w3.org/2001/XMLSchema" xmlns:xs="http://www.w3.org/2001/XMLSchema" xmlns:p="http://schemas.microsoft.com/office/2006/metadata/properties" xmlns:ns2="c82cc6ac-e1c8-41fc-91d3-1ffdeda6a90f" xmlns:ns3="323b33cd-442a-4b6a-a981-fa2b6e98baad" targetNamespace="http://schemas.microsoft.com/office/2006/metadata/properties" ma:root="true" ma:fieldsID="166a550f0a48cbee87dbef895277a66f" ns2:_="" ns3:_="">
    <xsd:import namespace="c82cc6ac-e1c8-41fc-91d3-1ffdeda6a90f"/>
    <xsd:import namespace="323b33cd-442a-4b6a-a981-fa2b6e98baa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Loca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82cc6ac-e1c8-41fc-91d3-1ffdeda6a90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37c1d713-f519-464f-a927-aa0d18182888"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dexed="true" ma:internalName="MediaServiceLocation" ma:readOnly="true">
      <xsd:simpleType>
        <xsd:restriction base="dms:Text"/>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23b33cd-442a-4b6a-a981-fa2b6e98baad"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c4a2dd38-ad2c-438a-b819-208663157444}" ma:internalName="TaxCatchAll" ma:showField="CatchAllData" ma:web="323b33cd-442a-4b6a-a981-fa2b6e98baa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DAA921C-B893-4FBA-8B45-99E95719C5C0}">
  <ds:schemaRefs>
    <ds:schemaRef ds:uri="http://schemas.microsoft.com/sharepoint/v3/contenttype/forms"/>
  </ds:schemaRefs>
</ds:datastoreItem>
</file>

<file path=customXml/itemProps2.xml><?xml version="1.0" encoding="utf-8"?>
<ds:datastoreItem xmlns:ds="http://schemas.openxmlformats.org/officeDocument/2006/customXml" ds:itemID="{648BF6B6-0299-4C34-AE13-60C82D51B1A5}">
  <ds:schemaRefs>
    <ds:schemaRef ds:uri="5de901a1-5f77-4e8c-9f3a-0456b79fc236"/>
    <ds:schemaRef ds:uri="http://schemas.microsoft.com/office/2006/metadata/properties"/>
    <ds:schemaRef ds:uri="http://purl.org/dc/dcmitype/"/>
    <ds:schemaRef ds:uri="http://www.w3.org/XML/1998/namespace"/>
    <ds:schemaRef ds:uri="http://purl.org/dc/terms/"/>
    <ds:schemaRef ds:uri="http://schemas.openxmlformats.org/package/2006/metadata/core-properties"/>
    <ds:schemaRef ds:uri="http://schemas.microsoft.com/office/infopath/2007/PartnerControls"/>
    <ds:schemaRef ds:uri="http://schemas.microsoft.com/office/2006/documentManagement/types"/>
    <ds:schemaRef ds:uri="663efad9-fd10-41f0-a65c-61f56871e16c"/>
    <ds:schemaRef ds:uri="47114880-9853-4d33-bbd9-0321b2a8f465"/>
    <ds:schemaRef ds:uri="http://purl.org/dc/elements/1.1/"/>
  </ds:schemaRefs>
</ds:datastoreItem>
</file>

<file path=customXml/itemProps3.xml><?xml version="1.0" encoding="utf-8"?>
<ds:datastoreItem xmlns:ds="http://schemas.openxmlformats.org/officeDocument/2006/customXml" ds:itemID="{BC6876D3-E146-43A0-ABB9-FCA1CB6AC823}"/>
</file>

<file path=docProps/app.xml><?xml version="1.0" encoding="utf-8"?>
<Properties xmlns="http://schemas.openxmlformats.org/officeDocument/2006/extended-properties" xmlns:vt="http://schemas.openxmlformats.org/officeDocument/2006/docPropsVTypes">
  <Template>Public information sheet</Template>
  <TotalTime>1063</TotalTime>
  <Words>166</Words>
  <Application>Microsoft Office PowerPoint</Application>
  <PresentationFormat>Custom</PresentationFormat>
  <Paragraphs>20</Paragraphs>
  <Slides>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Calibri</vt:lpstr>
      <vt:lpstr>Public information sheet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Tara Ladd</dc:creator>
  <cp:lastModifiedBy>Kathryn Pleace</cp:lastModifiedBy>
  <cp:revision>261</cp:revision>
  <dcterms:created xsi:type="dcterms:W3CDTF">2020-06-23T10:15:20Z</dcterms:created>
  <dcterms:modified xsi:type="dcterms:W3CDTF">2026-05-06T14:27:50Z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0x01010074142E669E56664194999475BB402F48</vt:lpwstr>
  </property>
  <property fmtid="{D5CDD505-2E9C-101B-9397-08002B2CF9AE}" pid="3" name="Order">
    <vt:r8>100</vt:r8>
  </property>
  <property fmtid="{D5CDD505-2E9C-101B-9397-08002B2CF9AE}" pid="4" name="xd_Signature">
    <vt:bool>false</vt:bool>
  </property>
  <property fmtid="{D5CDD505-2E9C-101B-9397-08002B2CF9AE}" pid="5" name="xd_ProgID">
    <vt:lpwstr/>
  </property>
  <property fmtid="{D5CDD505-2E9C-101B-9397-08002B2CF9AE}" pid="6" name="ComplianceAssetId">
    <vt:lpwstr/>
  </property>
  <property fmtid="{D5CDD505-2E9C-101B-9397-08002B2CF9AE}" pid="7" name="TemplateUrl">
    <vt:lpwstr/>
  </property>
  <property fmtid="{D5CDD505-2E9C-101B-9397-08002B2CF9AE}" pid="8" name="_ExtendedDescription">
    <vt:lpwstr/>
  </property>
  <property fmtid="{D5CDD505-2E9C-101B-9397-08002B2CF9AE}" pid="9" name="TriggerFlowInfo">
    <vt:lpwstr/>
  </property>
  <property fmtid="{D5CDD505-2E9C-101B-9397-08002B2CF9AE}" pid="10" name="MediaServiceImageTags">
    <vt:lpwstr/>
  </property>
</Properties>
</file>